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9144000" cy="5143500"/>
  <p:notesSz cx="6858000" cy="9144000"/>
  <p:embeddedFontLst>
    <p:embeddedFont>
      <p:font typeface="Bookman Old Style" panose="02050604050505020204"/>
      <p:regular r:id="rId18"/>
      <p:bold r:id="rId19"/>
      <p:italic r:id="rId20"/>
    </p:embeddedFont>
    <p:embeddedFont>
      <p:font typeface="DM Sans"/>
      <p:regular r:id="rId21"/>
      <p:bold r:id="rId22"/>
      <p:italic r:id="rId23"/>
      <p:boldItalic r:id="rId24"/>
    </p:embeddedFont>
  </p:embeddedFont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vl6pPr marL="2286000" lvl="5"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6pPr>
    <a:lvl7pPr marL="2743200" lvl="6"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7pPr>
    <a:lvl8pPr marL="3200400" lvl="7"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8pPr>
    <a:lvl9pPr marL="3657600" lvl="8"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100" d="100"/>
          <a:sy n="100" d="100"/>
        </p:scale>
        <p:origin x="0" y="0"/>
      </p:cViewPr>
      <p:guideLst>
        <p:guide orient="horz" pos="1620"/>
        <p:guide pos="2854"/>
      </p:guideLst>
    </p:cSldViewPr>
  </p:slide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3" name="Google Shape;3;n"/>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63" name="Google Shape;4;n"/>
          <p:cNvSpPr txBox="1"/>
          <p:nvPr>
            <p:ph type="body"/>
          </p:nvPr>
        </p:nvSpPr>
        <p:spPr>
          <a:xfrm>
            <a:off x="685800" y="4343400"/>
            <a:ext cx="5486400" cy="4114800"/>
          </a:xfrm>
          <a:prstGeom prst="rect">
            <a:avLst/>
          </a:prstGeom>
          <a:noFill/>
          <a:ln w="9525">
            <a:noFill/>
          </a:ln>
        </p:spPr>
        <p:txBody>
          <a:bodyPr wrap="square" lIns="91425" tIns="91425" rIns="91425" bIns="91425" anchor="t" anchorCtr="0"/>
          <a:p>
            <a:pPr lvl="0"/>
            <a:endParaRPr lang="en-US"/>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71" name="Google Shape;371;g32e0b56bee2_0_0:notes"/>
          <p:cNvSpPr/>
          <p:nvPr>
            <p:ph type="sldImg" idx="2"/>
          </p:nvPr>
        </p:nvSpPr>
        <p:spPr/>
      </p:sp>
      <p:sp>
        <p:nvSpPr>
          <p:cNvPr id="17410" name="Google Shape;372;g32e0b56bee2_0_0:notes"/>
          <p:cNvSpPr txBox="1"/>
          <p:nvPr>
            <p:ph type="body"/>
          </p:nvPr>
        </p:nvSpPr>
        <p:spPr/>
        <p:txBody>
          <a:bodyPr wrap="square" lIns="91425" tIns="91425" rIns="91425" bIns="91425" anchor="t" anchorCtr="0"/>
          <a:p>
            <a:pPr marL="0" lvl="0" indent="0">
              <a:buNone/>
            </a:pPr>
            <a:endParaRPr lang="en-US"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51" name="Google Shape;451;g32e0b56bee2_0_761:notes"/>
          <p:cNvSpPr/>
          <p:nvPr>
            <p:ph type="sldImg" idx="2"/>
          </p:nvPr>
        </p:nvSpPr>
        <p:spPr/>
      </p:sp>
      <p:sp>
        <p:nvSpPr>
          <p:cNvPr id="35842" name="Google Shape;452;g32e0b56bee2_0_761:notes"/>
          <p:cNvSpPr txBox="1"/>
          <p:nvPr>
            <p:ph type="body"/>
          </p:nvPr>
        </p:nvSpPr>
        <p:spPr/>
        <p:txBody>
          <a:bodyPr wrap="square" lIns="91425" tIns="91425" rIns="91425" bIns="91425" anchor="t" anchorCtr="0"/>
          <a:p>
            <a:pPr marL="0" lvl="0" indent="0" algn="just">
              <a:lnSpc>
                <a:spcPct val="150000"/>
              </a:lnSpc>
              <a:buNone/>
            </a:pPr>
            <a:r>
              <a:rPr lang="en-GB" altLang="en-US" sz="1200">
                <a:solidFill>
                  <a:srgbClr val="000000"/>
                </a:solidFill>
                <a:latin typeface="Times New Roman" panose="02020603050405020304"/>
                <a:ea typeface="Times New Roman" panose="02020603050405020304"/>
                <a:sym typeface="Times New Roman" panose="02020603050405020304"/>
              </a:rPr>
              <a:t>The testing confirmed that basic app functions operated correctly by reviewing the ability to enter and remove transactions which showed proper historical and summary reporting. The testing confirmed that the app can run smoothly on screens of all sizes from phones to tablets to desktops. All test procedures performed successfully without revealing substantial technical difficulties.</a:t>
            </a:r>
            <a:endParaRPr lang="en-US" sz="1200">
              <a:solidFill>
                <a:srgbClr val="000000"/>
              </a:solidFill>
              <a:latin typeface="Times New Roman" panose="02020603050405020304"/>
              <a:ea typeface="Times New Roman" panose="02020603050405020304"/>
              <a:sym typeface="Times New Roman" panose="02020603050405020304"/>
            </a:endParaRPr>
          </a:p>
          <a:p>
            <a:pPr marL="0" lvl="0" indent="0">
              <a:buNone/>
            </a:pPr>
            <a:endParaRPr lang="en-US" sz="1200">
              <a:solidFill>
                <a:srgbClr val="000000"/>
              </a:solidFill>
              <a:latin typeface="Times New Roman" panose="02020603050405020304"/>
              <a:ea typeface="Times New Roman" panose="02020603050405020304"/>
              <a:sym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77" name="Google Shape;377;g32e0b56bee2_0_382:notes"/>
          <p:cNvSpPr/>
          <p:nvPr>
            <p:ph type="sldImg" idx="2"/>
          </p:nvPr>
        </p:nvSpPr>
        <p:spPr/>
      </p:sp>
      <p:sp>
        <p:nvSpPr>
          <p:cNvPr id="19458" name="Google Shape;378;g32e0b56bee2_0_382:notes"/>
          <p:cNvSpPr txBox="1"/>
          <p:nvPr>
            <p:ph type="body"/>
          </p:nvPr>
        </p:nvSpPr>
        <p:spPr/>
        <p:txBody>
          <a:bodyPr wrap="square" lIns="91425" tIns="91425" rIns="91425" bIns="91425" anchor="t" anchorCtr="0"/>
          <a:p>
            <a:pPr marL="0" lvl="0" indent="0" algn="just">
              <a:lnSpc>
                <a:spcPct val="150000"/>
              </a:lnSpc>
              <a:buNone/>
            </a:pPr>
            <a:r>
              <a:rPr lang="en-GB" altLang="en-US" sz="1200">
                <a:solidFill>
                  <a:srgbClr val="000000"/>
                </a:solidFill>
                <a:latin typeface="Times New Roman" panose="02020603050405020304"/>
                <a:ea typeface="Times New Roman" panose="02020603050405020304"/>
                <a:sym typeface="Times New Roman" panose="02020603050405020304"/>
              </a:rPr>
              <a:t>The app saves information directly in a data.json document which makes the use of complicated databases unnecessary. The goal is to help people develop better money habits by creating an easy-to-use system that works everywhere they need it.</a:t>
            </a:r>
            <a:endParaRPr lang="en-US" sz="1200">
              <a:solidFill>
                <a:srgbClr val="000000"/>
              </a:solidFill>
              <a:latin typeface="Times New Roman" panose="02020603050405020304"/>
              <a:ea typeface="Times New Roman" panose="02020603050405020304"/>
              <a:sym typeface="Times New Roman" panose="02020603050405020304"/>
            </a:endParaRPr>
          </a:p>
          <a:p>
            <a:pPr marL="0" lvl="0" indent="0">
              <a:buNone/>
            </a:pPr>
            <a:endParaRPr lang="en-US"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86" name="Google Shape;386;g32e0b56bee2_0_705:notes"/>
          <p:cNvSpPr/>
          <p:nvPr>
            <p:ph type="sldImg" idx="2"/>
          </p:nvPr>
        </p:nvSpPr>
        <p:spPr/>
      </p:sp>
      <p:sp>
        <p:nvSpPr>
          <p:cNvPr id="21506" name="Google Shape;387;g32e0b56bee2_0_705:notes"/>
          <p:cNvSpPr txBox="1"/>
          <p:nvPr>
            <p:ph type="body"/>
          </p:nvPr>
        </p:nvSpPr>
        <p:spPr/>
        <p:txBody>
          <a:bodyPr wrap="square" lIns="91425" tIns="91425" rIns="91425" bIns="91425" anchor="t" anchorCtr="0"/>
          <a:p>
            <a:pPr marL="0" lvl="0" indent="0">
              <a:buNone/>
            </a:pPr>
            <a:r>
              <a:rPr lang="en-GB" altLang="en-US" sz="1200">
                <a:solidFill>
                  <a:srgbClr val="000000"/>
                </a:solidFill>
                <a:latin typeface="Times New Roman" panose="02020603050405020304"/>
                <a:ea typeface="Times New Roman" panose="02020603050405020304"/>
                <a:sym typeface="Times New Roman" panose="02020603050405020304"/>
              </a:rPr>
              <a:t>The app solves the everyday problem of keeping personal financial records orderly. Our interface design helps users check their money movements easily to make better financial choices. This web platform focuses primarily on user-friendly design.</a:t>
            </a:r>
            <a:endParaRPr lang="en-US" sz="1200">
              <a:solidFill>
                <a:srgbClr val="000000"/>
              </a:solidFill>
              <a:latin typeface="Times New Roman" panose="02020603050405020304"/>
              <a:ea typeface="Times New Roman" panose="02020603050405020304"/>
              <a:sym typeface="Times New Roman" panose="02020603050405020304"/>
            </a:endParaRPr>
          </a:p>
          <a:p>
            <a:pPr marL="0" lvl="0" indent="0">
              <a:buNone/>
            </a:pPr>
            <a:endParaRPr lang="en-US" sz="1200">
              <a:solidFill>
                <a:srgbClr val="000000"/>
              </a:solidFill>
              <a:latin typeface="Times New Roman" panose="02020603050405020304"/>
              <a:ea typeface="Times New Roman" panose="02020603050405020304"/>
              <a:sym typeface="Times New Roman" panose="02020603050405020304"/>
            </a:endParaRPr>
          </a:p>
          <a:p>
            <a:pPr marL="0" lvl="0" indent="0">
              <a:buNone/>
            </a:pPr>
            <a:endParaRPr lang="en-US" sz="1200">
              <a:solidFill>
                <a:srgbClr val="000000"/>
              </a:solidFill>
              <a:latin typeface="Times New Roman" panose="02020603050405020304"/>
              <a:ea typeface="Times New Roman" panose="02020603050405020304"/>
              <a:sym typeface="Times New Roman" panose="020206030504050203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95" name="Google Shape;395;g32e0b56bee2_0_722:notes"/>
          <p:cNvSpPr/>
          <p:nvPr>
            <p:ph type="sldImg" idx="2"/>
          </p:nvPr>
        </p:nvSpPr>
        <p:spPr/>
      </p:sp>
      <p:sp>
        <p:nvSpPr>
          <p:cNvPr id="23554" name="Google Shape;396;g32e0b56bee2_0_722:notes"/>
          <p:cNvSpPr txBox="1"/>
          <p:nvPr>
            <p:ph type="body"/>
          </p:nvPr>
        </p:nvSpPr>
        <p:spPr/>
        <p:txBody>
          <a:bodyPr wrap="square" lIns="91425" tIns="91425" rIns="91425" bIns="91425" anchor="t" anchorCtr="0"/>
          <a:p>
            <a:pPr marL="0" lvl="0" indent="0" algn="just">
              <a:lnSpc>
                <a:spcPct val="150000"/>
              </a:lnSpc>
              <a:buNone/>
            </a:pPr>
            <a:r>
              <a:rPr lang="en-GB" altLang="en-US" sz="1200">
                <a:solidFill>
                  <a:srgbClr val="000000"/>
                </a:solidFill>
                <a:latin typeface="Times New Roman" panose="02020603050405020304"/>
                <a:ea typeface="Times New Roman" panose="02020603050405020304"/>
                <a:sym typeface="Times New Roman" panose="02020603050405020304"/>
              </a:rPr>
              <a:t>User actions on the front-end send requests that reach the back-end. Data requests go through the back-end to modify or retrieve data from data.json in order to function properly.</a:t>
            </a:r>
            <a:endParaRPr lang="en-US" sz="1200">
              <a:solidFill>
                <a:srgbClr val="000000"/>
              </a:solidFill>
              <a:latin typeface="Times New Roman" panose="02020603050405020304"/>
              <a:ea typeface="Times New Roman" panose="02020603050405020304"/>
              <a:sym typeface="Times New Roman" panose="020206030504050203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04" name="Google Shape;404;g32e0b56bee2_0_398:notes"/>
          <p:cNvSpPr/>
          <p:nvPr>
            <p:ph type="sldImg" idx="2"/>
          </p:nvPr>
        </p:nvSpPr>
        <p:spPr/>
      </p:sp>
      <p:sp>
        <p:nvSpPr>
          <p:cNvPr id="25602" name="Google Shape;405;g32e0b56bee2_0_398:notes"/>
          <p:cNvSpPr txBox="1"/>
          <p:nvPr>
            <p:ph type="body"/>
          </p:nvPr>
        </p:nvSpPr>
        <p:spPr/>
        <p:txBody>
          <a:bodyPr wrap="square" lIns="91425" tIns="91425" rIns="91425" bIns="91425" anchor="t" anchorCtr="0"/>
          <a:p>
            <a:pPr marL="0" lvl="0" indent="0" algn="just">
              <a:lnSpc>
                <a:spcPct val="150000"/>
              </a:lnSpc>
              <a:buNone/>
            </a:pPr>
            <a:r>
              <a:rPr lang="en-GB" altLang="en-US" sz="1200">
                <a:solidFill>
                  <a:srgbClr val="000000"/>
                </a:solidFill>
                <a:latin typeface="Times New Roman" panose="02020603050405020304"/>
                <a:ea typeface="Times New Roman" panose="02020603050405020304"/>
                <a:sym typeface="Times New Roman" panose="02020603050405020304"/>
              </a:rPr>
              <a:t>The application uses CSS animations to create interest and style while keeping its design simple and easy to navigate. These tools due to their compact size which speeds up page loading and reduces the burden for future updates. The strategy directly achieves the website's target of providing simple access to features with maximum usability.</a:t>
            </a:r>
            <a:endParaRPr lang="en-US" sz="1200">
              <a:solidFill>
                <a:srgbClr val="000000"/>
              </a:solidFill>
              <a:latin typeface="Times New Roman" panose="02020603050405020304"/>
              <a:ea typeface="Times New Roman" panose="02020603050405020304"/>
              <a:sym typeface="Times New Roman" panose="02020603050405020304"/>
            </a:endParaRPr>
          </a:p>
          <a:p>
            <a:pPr marL="0" lvl="0" indent="0">
              <a:buNone/>
            </a:pPr>
            <a:endParaRPr lang="en-US"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13" name="Google Shape;413;g32e0b56bee2_0_421:notes"/>
          <p:cNvSpPr/>
          <p:nvPr>
            <p:ph type="sldImg" idx="2"/>
          </p:nvPr>
        </p:nvSpPr>
        <p:spPr/>
      </p:sp>
      <p:sp>
        <p:nvSpPr>
          <p:cNvPr id="27650" name="Google Shape;414;g32e0b56bee2_0_421:notes"/>
          <p:cNvSpPr txBox="1"/>
          <p:nvPr>
            <p:ph type="body"/>
          </p:nvPr>
        </p:nvSpPr>
        <p:spPr/>
        <p:txBody>
          <a:bodyPr wrap="square" lIns="91425" tIns="91425" rIns="91425" bIns="91425" anchor="t" anchorCtr="0"/>
          <a:p>
            <a:pPr marL="0" lvl="0" indent="0" algn="just">
              <a:lnSpc>
                <a:spcPct val="150000"/>
              </a:lnSpc>
              <a:buNone/>
            </a:pPr>
            <a:r>
              <a:rPr lang="en-GB" altLang="en-US" sz="1200">
                <a:solidFill>
                  <a:srgbClr val="000000"/>
                </a:solidFill>
                <a:latin typeface="Times New Roman" panose="02020603050405020304"/>
                <a:ea typeface="Times New Roman" panose="02020603050405020304"/>
                <a:sym typeface="Times New Roman" panose="02020603050405020304"/>
              </a:rPr>
              <a:t>Using the lightweight data.json file to store data effectively while keeping transaction processes fast without requiring a full database system. The system design simplifies operations and reduces costs while making future developments easier to implement.</a:t>
            </a:r>
            <a:endParaRPr lang="en-US" sz="1200">
              <a:solidFill>
                <a:srgbClr val="000000"/>
              </a:solidFill>
              <a:latin typeface="Times New Roman" panose="02020603050405020304"/>
              <a:ea typeface="Times New Roman" panose="02020603050405020304"/>
              <a:sym typeface="Times New Roman" panose="02020603050405020304"/>
            </a:endParaRPr>
          </a:p>
          <a:p>
            <a:pPr marL="0" lvl="0" indent="0">
              <a:buNone/>
            </a:pPr>
            <a:endParaRPr lang="en-US"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23" name="Google Shape;423;g32e0b56bee2_0_444:notes"/>
          <p:cNvSpPr/>
          <p:nvPr>
            <p:ph type="sldImg" idx="2"/>
          </p:nvPr>
        </p:nvSpPr>
        <p:spPr/>
      </p:sp>
      <p:sp>
        <p:nvSpPr>
          <p:cNvPr id="29698" name="Google Shape;424;g32e0b56bee2_0_444:notes"/>
          <p:cNvSpPr txBox="1"/>
          <p:nvPr>
            <p:ph type="body"/>
          </p:nvPr>
        </p:nvSpPr>
        <p:spPr/>
        <p:txBody>
          <a:bodyPr wrap="square" lIns="91425" tIns="91425" rIns="91425" bIns="91425" anchor="t" anchorCtr="0"/>
          <a:p>
            <a:pPr marL="0" lvl="0" indent="0" algn="just">
              <a:lnSpc>
                <a:spcPct val="150000"/>
              </a:lnSpc>
              <a:buNone/>
            </a:pPr>
            <a:r>
              <a:rPr lang="en-GB" altLang="en-US" sz="1200">
                <a:solidFill>
                  <a:srgbClr val="000000"/>
                </a:solidFill>
                <a:latin typeface="Times New Roman" panose="02020603050405020304"/>
                <a:ea typeface="Times New Roman" panose="02020603050405020304"/>
                <a:sym typeface="Times New Roman" panose="02020603050405020304"/>
              </a:rPr>
              <a:t>Present the core operational components that support both application efficiency and user experience. Demonstrate how users can enter transactions without effort and view structured financial logs to learn about their money behavior. Create a platform that adjusts itself to work well on any device users choose.</a:t>
            </a:r>
            <a:endParaRPr lang="en-GB" altLang="en-US" sz="1200">
              <a:solidFill>
                <a:srgbClr val="000000"/>
              </a:solidFill>
              <a:latin typeface="Times New Roman" panose="02020603050405020304"/>
              <a:ea typeface="Times New Roman" panose="02020603050405020304"/>
              <a:sym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33" name="Google Shape;433;g32e0b56bee2_0_465:notes"/>
          <p:cNvSpPr/>
          <p:nvPr>
            <p:ph type="sldImg" idx="2"/>
          </p:nvPr>
        </p:nvSpPr>
        <p:spPr/>
      </p:sp>
      <p:sp>
        <p:nvSpPr>
          <p:cNvPr id="31746" name="Google Shape;434;g32e0b56bee2_0_465:notes"/>
          <p:cNvSpPr txBox="1"/>
          <p:nvPr>
            <p:ph type="body"/>
          </p:nvPr>
        </p:nvSpPr>
        <p:spPr/>
        <p:txBody>
          <a:bodyPr wrap="square" lIns="91425" tIns="91425" rIns="91425" bIns="91425" anchor="t" anchorCtr="0"/>
          <a:p>
            <a:pPr marL="0" lvl="0" indent="0" algn="just">
              <a:lnSpc>
                <a:spcPct val="150000"/>
              </a:lnSpc>
              <a:buNone/>
            </a:pPr>
            <a:r>
              <a:rPr lang="en-GB" altLang="en-US" sz="1200">
                <a:solidFill>
                  <a:srgbClr val="000000"/>
                </a:solidFill>
                <a:latin typeface="Times New Roman" panose="02020603050405020304"/>
                <a:ea typeface="Times New Roman" panose="02020603050405020304"/>
                <a:sym typeface="Times New Roman" panose="02020603050405020304"/>
              </a:rPr>
              <a:t>Demonstrate the essential features of the application's main pages. The Login Page supports basic verification of users attempting access. The Dashboard shows users their budget situation through visible data about what they earn, where they spend money, and their current financial status. Users can easily input or adjust their transactions through the Form interface. This app adapts seamlessly to desktops, tablets or mobile devices keeping every feature accessible to users.</a:t>
            </a:r>
            <a:endParaRPr lang="en-US" sz="1200">
              <a:solidFill>
                <a:srgbClr val="000000"/>
              </a:solidFill>
              <a:latin typeface="Times New Roman" panose="02020603050405020304"/>
              <a:ea typeface="Times New Roman" panose="02020603050405020304"/>
              <a:sym typeface="Times New Roman" panose="02020603050405020304"/>
            </a:endParaRPr>
          </a:p>
          <a:p>
            <a:pPr marL="0" lvl="0" indent="0">
              <a:buNone/>
            </a:pPr>
            <a:endParaRPr lang="en-US"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42" name="Google Shape;442;g32e0b56bee2_0_754:notes"/>
          <p:cNvSpPr/>
          <p:nvPr>
            <p:ph type="sldImg" idx="2"/>
          </p:nvPr>
        </p:nvSpPr>
        <p:spPr/>
      </p:sp>
      <p:sp>
        <p:nvSpPr>
          <p:cNvPr id="33794" name="Google Shape;443;g32e0b56bee2_0_754:notes"/>
          <p:cNvSpPr txBox="1"/>
          <p:nvPr>
            <p:ph type="body"/>
          </p:nvPr>
        </p:nvSpPr>
        <p:spPr/>
        <p:txBody>
          <a:bodyPr wrap="square" lIns="91425" tIns="91425" rIns="91425" bIns="91425" anchor="t" anchorCtr="0"/>
          <a:p>
            <a:pPr marL="0" lvl="0" indent="0" algn="just">
              <a:lnSpc>
                <a:spcPct val="150000"/>
              </a:lnSpc>
              <a:buNone/>
            </a:pPr>
            <a:r>
              <a:rPr lang="en-GB" altLang="en-US" sz="1200">
                <a:solidFill>
                  <a:srgbClr val="000000"/>
                </a:solidFill>
                <a:latin typeface="Times New Roman" panose="02020603050405020304"/>
                <a:ea typeface="Times New Roman" panose="02020603050405020304"/>
                <a:sym typeface="Times New Roman" panose="02020603050405020304"/>
              </a:rPr>
              <a:t>The adaptation of this project design since we submitted the first plan. The development team implemented an authentication login option for users to verify their trust in financial tracking. We adapted transaction forms to make them easier for users to interact with. it shifted the focus to improve how the app looks and works on all devices.</a:t>
            </a:r>
            <a:endParaRPr lang="en-GB" altLang="en-US" sz="1200">
              <a:solidFill>
                <a:srgbClr val="000000"/>
              </a:solidFill>
              <a:latin typeface="Times New Roman" panose="02020603050405020304"/>
              <a:ea typeface="Times New Roman" panose="02020603050405020304"/>
              <a:sym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pPr fontAlgn="base"/>
            <a:r>
              <a:rPr lang="en-US" sz="3375" strike="noStrike" noProof="1" smtClean="0"/>
              <a:t>Click to edit Master title style</a:t>
            </a:r>
            <a:endParaRPr lang="en-US" strike="noStrike" noProof="1"/>
          </a:p>
        </p:txBody>
      </p:sp>
      <p:sp>
        <p:nvSpPr>
          <p:cNvPr id="3"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pPr fontAlgn="base"/>
            <a:r>
              <a:rPr lang="en-US" sz="1350" strike="noStrike" noProof="1" smtClean="0"/>
              <a:t>Click to edit Master subtitle style</a:t>
            </a:r>
            <a:endParaRPr lang="en-US" strike="noStrike" noProof="1"/>
          </a:p>
        </p:txBody>
      </p:sp>
      <p:sp>
        <p:nvSpPr>
          <p:cNvPr id="4" name="Date Placeholder 3"/>
          <p:cNvSpPr>
            <a:spLocks noGrp="1"/>
          </p:cNvSpPr>
          <p:nvPr>
            <p:ph type="dt" sz="half" idx="10"/>
          </p:nvPr>
        </p:nvSpPr>
        <p:spPr/>
        <p:txBody>
          <a:bodyPr/>
          <a:p>
            <a:pPr lvl="0" fontAlgn="auto"/>
            <a:endParaRPr lang="en-US" strike="noStrike" noProof="1"/>
          </a:p>
        </p:txBody>
      </p:sp>
      <p:sp>
        <p:nvSpPr>
          <p:cNvPr id="5" name="Footer Placeholder 4"/>
          <p:cNvSpPr>
            <a:spLocks noGrp="1"/>
          </p:cNvSpPr>
          <p:nvPr>
            <p:ph type="ftr" sz="quarter" idx="11"/>
          </p:nvPr>
        </p:nvSpPr>
        <p:spPr/>
        <p:txBody>
          <a:bodyPr/>
          <a:p>
            <a:pPr lvl="0" fontAlgn="auto"/>
            <a:endParaRPr lang="en-US" strike="noStrike" noProof="1"/>
          </a:p>
        </p:txBody>
      </p:sp>
      <p:sp>
        <p:nvSpPr>
          <p:cNvPr id="6" name="Slide Number Placeholder 5"/>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fontAlgn="auto"/>
            <a:endParaRPr lang="en-US" strike="noStrike" noProof="1"/>
          </a:p>
        </p:txBody>
      </p:sp>
      <p:sp>
        <p:nvSpPr>
          <p:cNvPr id="5" name="Footer Placeholder 4"/>
          <p:cNvSpPr>
            <a:spLocks noGrp="1"/>
          </p:cNvSpPr>
          <p:nvPr>
            <p:ph type="ftr" sz="quarter" idx="11"/>
          </p:nvPr>
        </p:nvSpPr>
        <p:spPr/>
        <p:txBody>
          <a:bodyPr/>
          <a:p>
            <a:pPr lvl="0" fontAlgn="auto"/>
            <a:endParaRPr lang="en-US" strike="noStrike" noProof="1"/>
          </a:p>
        </p:txBody>
      </p:sp>
      <p:sp>
        <p:nvSpPr>
          <p:cNvPr id="6" name="Slide Number Placeholder 5"/>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05979"/>
            <a:ext cx="6052930" cy="4388644"/>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fontAlgn="auto"/>
            <a:endParaRPr lang="en-US" strike="noStrike" noProof="1"/>
          </a:p>
        </p:txBody>
      </p:sp>
      <p:sp>
        <p:nvSpPr>
          <p:cNvPr id="5" name="Footer Placeholder 4"/>
          <p:cNvSpPr>
            <a:spLocks noGrp="1"/>
          </p:cNvSpPr>
          <p:nvPr>
            <p:ph type="ftr" sz="quarter" idx="11"/>
          </p:nvPr>
        </p:nvSpPr>
        <p:spPr/>
        <p:txBody>
          <a:bodyPr/>
          <a:p>
            <a:pPr lvl="0" fontAlgn="auto"/>
            <a:endParaRPr lang="en-US" strike="noStrike" noProof="1"/>
          </a:p>
        </p:txBody>
      </p:sp>
      <p:sp>
        <p:nvSpPr>
          <p:cNvPr id="6" name="Slide Number Placeholder 5"/>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fontAlgn="auto"/>
            <a:endParaRPr lang="en-US" strike="noStrike" noProof="1"/>
          </a:p>
        </p:txBody>
      </p:sp>
      <p:sp>
        <p:nvSpPr>
          <p:cNvPr id="5" name="Footer Placeholder 4"/>
          <p:cNvSpPr>
            <a:spLocks noGrp="1"/>
          </p:cNvSpPr>
          <p:nvPr>
            <p:ph type="ftr" sz="quarter" idx="11"/>
          </p:nvPr>
        </p:nvSpPr>
        <p:spPr/>
        <p:txBody>
          <a:bodyPr/>
          <a:p>
            <a:pPr lvl="0" fontAlgn="auto"/>
            <a:endParaRPr lang="en-US" strike="noStrike" noProof="1"/>
          </a:p>
        </p:txBody>
      </p:sp>
      <p:sp>
        <p:nvSpPr>
          <p:cNvPr id="6" name="Slide Number Placeholder 5"/>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457200" y="4684713"/>
            <a:ext cx="2133600" cy="357188"/>
          </a:xfrm>
          <a:prstGeom prst="rect">
            <a:avLst/>
          </a:prstGeom>
          <a:noFill/>
          <a:ln w="9525">
            <a:noFill/>
          </a:ln>
        </p:spPr>
        <p:txBody>
          <a:bodyPr/>
          <a:lstStyle/>
          <a:p>
            <a:pPr fontAlgn="auto"/>
            <a:fld id="{FDE934FF-F4E1-47C5-9CA5-30A81DDE2BE4}" type="datetimeFigureOut">
              <a:rPr lang="en-US" sz="1050" strike="noStrike" noProof="1" smtClean="0">
                <a:latin typeface="Arial" panose="020B0604020202020204"/>
                <a:ea typeface="Arial" panose="020B0604020202020204"/>
                <a:cs typeface="Arial" panose="020B0604020202020204"/>
              </a:rPr>
            </a:fld>
            <a:endParaRPr lang="en-US" strike="noStrike" noProof="1"/>
          </a:p>
        </p:txBody>
      </p:sp>
      <p:sp>
        <p:nvSpPr>
          <p:cNvPr id="4" name="Footer Placeholder 3"/>
          <p:cNvSpPr>
            <a:spLocks noGrp="1"/>
          </p:cNvSpPr>
          <p:nvPr>
            <p:ph type="ftr" sz="quarter" idx="11"/>
          </p:nvPr>
        </p:nvSpPr>
        <p:spPr>
          <a:xfrm>
            <a:off x="3124200" y="4684713"/>
            <a:ext cx="2895600" cy="357188"/>
          </a:xfrm>
          <a:prstGeom prst="rect">
            <a:avLst/>
          </a:prstGeom>
          <a:noFill/>
          <a:ln w="9525">
            <a:noFill/>
          </a:ln>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684713"/>
            <a:ext cx="2133600" cy="357188"/>
          </a:xfrm>
          <a:prstGeom prst="rect">
            <a:avLst/>
          </a:prstGeom>
          <a:noFill/>
          <a:ln w="9525">
            <a:noFill/>
          </a:ln>
        </p:spPr>
        <p:txBody>
          <a:bodyPr/>
          <a:lstStyle/>
          <a:p>
            <a:pPr fontAlgn="auto"/>
            <a:fld id="{B3561BA9-CDCF-4958-B8AB-66F3BF063E13}" type="slidenum">
              <a:rPr lang="en-US" sz="1050" strike="noStrike" noProof="1" smtClean="0">
                <a:latin typeface="Arial" panose="020B0604020202020204"/>
                <a:ea typeface="Arial" panose="020B0604020202020204"/>
                <a:cs typeface="Arial" panose="020B0604020202020204"/>
              </a:rPr>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3375"/>
            </a:lvl1pPr>
          </a:lstStyle>
          <a:p>
            <a:pPr fontAlgn="base"/>
            <a:r>
              <a:rPr lang="en-US" sz="3375" strike="noStrike" noProof="1" smtClean="0"/>
              <a:t>Click to edit Master title style</a:t>
            </a:r>
            <a:endParaRPr lang="en-US" strike="noStrike" noProof="1"/>
          </a:p>
        </p:txBody>
      </p:sp>
      <p:sp>
        <p:nvSpPr>
          <p:cNvPr id="3"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fontAlgn="base"/>
            <a:r>
              <a:rPr lang="en-US" sz="1350" strike="noStrike" noProof="1" smtClean="0"/>
              <a:t>Click to edit Master text styles</a:t>
            </a:r>
            <a:endParaRPr lang="en-US" strike="noStrike" noProof="1" smtClean="0"/>
          </a:p>
        </p:txBody>
      </p:sp>
      <p:sp>
        <p:nvSpPr>
          <p:cNvPr id="4" name="Date Placeholder 3"/>
          <p:cNvSpPr>
            <a:spLocks noGrp="1"/>
          </p:cNvSpPr>
          <p:nvPr>
            <p:ph type="dt" sz="half" idx="10"/>
          </p:nvPr>
        </p:nvSpPr>
        <p:spPr/>
        <p:txBody>
          <a:bodyPr/>
          <a:p>
            <a:pPr lvl="0" fontAlgn="auto"/>
            <a:endParaRPr lang="en-US" strike="noStrike" noProof="1"/>
          </a:p>
        </p:txBody>
      </p:sp>
      <p:sp>
        <p:nvSpPr>
          <p:cNvPr id="5" name="Footer Placeholder 4"/>
          <p:cNvSpPr>
            <a:spLocks noGrp="1"/>
          </p:cNvSpPr>
          <p:nvPr>
            <p:ph type="ftr" sz="quarter" idx="11"/>
          </p:nvPr>
        </p:nvSpPr>
        <p:spPr/>
        <p:txBody>
          <a:bodyPr/>
          <a:p>
            <a:pPr lvl="0" fontAlgn="auto"/>
            <a:endParaRPr lang="en-US" strike="noStrike" noProof="1"/>
          </a:p>
        </p:txBody>
      </p:sp>
      <p:sp>
        <p:nvSpPr>
          <p:cNvPr id="6" name="Slide Number Placeholder 5"/>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00150"/>
            <a:ext cx="4032504" cy="3394472"/>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4296" y="1200150"/>
            <a:ext cx="4032504" cy="3394472"/>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p>
            <a:pPr lvl="0" fontAlgn="auto"/>
            <a:endParaRPr lang="en-US" strike="noStrike" noProof="1"/>
          </a:p>
        </p:txBody>
      </p:sp>
      <p:sp>
        <p:nvSpPr>
          <p:cNvPr id="6" name="Footer Placeholder 5"/>
          <p:cNvSpPr>
            <a:spLocks noGrp="1"/>
          </p:cNvSpPr>
          <p:nvPr>
            <p:ph type="ftr" sz="quarter" idx="11"/>
          </p:nvPr>
        </p:nvSpPr>
        <p:spPr/>
        <p:txBody>
          <a:bodyPr/>
          <a:p>
            <a:pPr lvl="0" fontAlgn="auto"/>
            <a:endParaRPr lang="en-US" strike="noStrike" noProof="1"/>
          </a:p>
        </p:txBody>
      </p:sp>
      <p:sp>
        <p:nvSpPr>
          <p:cNvPr id="7" name="Slide Number Placeholder 6"/>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fontAlgn="base"/>
            <a:r>
              <a:rPr lang="en-US" sz="1350"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1878806"/>
            <a:ext cx="3868340" cy="2763441"/>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fontAlgn="base"/>
            <a:r>
              <a:rPr lang="en-US" sz="1350"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1878806"/>
            <a:ext cx="3887391" cy="2763441"/>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p:txBody>
          <a:bodyPr/>
          <a:p>
            <a:pPr lvl="0" fontAlgn="auto"/>
            <a:endParaRPr lang="en-US" strike="noStrike" noProof="1"/>
          </a:p>
        </p:txBody>
      </p:sp>
      <p:sp>
        <p:nvSpPr>
          <p:cNvPr id="8" name="Footer Placeholder 7"/>
          <p:cNvSpPr>
            <a:spLocks noGrp="1"/>
          </p:cNvSpPr>
          <p:nvPr>
            <p:ph type="ftr" sz="quarter" idx="11"/>
          </p:nvPr>
        </p:nvSpPr>
        <p:spPr/>
        <p:txBody>
          <a:bodyPr/>
          <a:p>
            <a:pPr lvl="0" fontAlgn="auto"/>
            <a:endParaRPr lang="en-US" strike="noStrike" noProof="1"/>
          </a:p>
        </p:txBody>
      </p:sp>
      <p:sp>
        <p:nvSpPr>
          <p:cNvPr id="9" name="Slide Number Placeholder 8"/>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p:txBody>
          <a:bodyPr/>
          <a:p>
            <a:pPr lvl="0" fontAlgn="auto"/>
            <a:endParaRPr lang="en-US" strike="noStrike" noProof="1"/>
          </a:p>
        </p:txBody>
      </p:sp>
      <p:sp>
        <p:nvSpPr>
          <p:cNvPr id="4" name="Footer Placeholder 3"/>
          <p:cNvSpPr>
            <a:spLocks noGrp="1"/>
          </p:cNvSpPr>
          <p:nvPr>
            <p:ph type="ftr" sz="quarter" idx="11"/>
          </p:nvPr>
        </p:nvSpPr>
        <p:spPr/>
        <p:txBody>
          <a:bodyPr/>
          <a:p>
            <a:pPr lvl="0" fontAlgn="auto"/>
            <a:endParaRPr lang="en-US" strike="noStrike" noProof="1"/>
          </a:p>
        </p:txBody>
      </p:sp>
      <p:sp>
        <p:nvSpPr>
          <p:cNvPr id="5" name="Slide Number Placeholder 4"/>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fontAlgn="auto"/>
            <a:endParaRPr lang="en-US" strike="noStrike" noProof="1"/>
          </a:p>
        </p:txBody>
      </p:sp>
      <p:sp>
        <p:nvSpPr>
          <p:cNvPr id="3" name="Footer Placeholder 2"/>
          <p:cNvSpPr>
            <a:spLocks noGrp="1"/>
          </p:cNvSpPr>
          <p:nvPr>
            <p:ph type="ftr" sz="quarter" idx="11"/>
          </p:nvPr>
        </p:nvSpPr>
        <p:spPr/>
        <p:txBody>
          <a:bodyPr/>
          <a:p>
            <a:pPr lvl="0" fontAlgn="auto"/>
            <a:endParaRPr lang="en-US" strike="noStrike" noProof="1"/>
          </a:p>
        </p:txBody>
      </p:sp>
      <p:sp>
        <p:nvSpPr>
          <p:cNvPr id="4" name="Slide Number Placeholder 3"/>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en-US" strike="noStrike" noProof="1" smtClean="0"/>
              <a:t>Click to edit Master text styles</a:t>
            </a:r>
            <a:endParaRPr lang="en-US" strike="noStrike" noProof="1" smtClean="0"/>
          </a:p>
          <a:p>
            <a:pPr lvl="1" fontAlgn="base"/>
            <a:r>
              <a:rPr lang="en-US" sz="1575" strike="noStrike" noProof="1" smtClean="0"/>
              <a:t>Second level</a:t>
            </a:r>
            <a:endParaRPr lang="en-US" strike="noStrike" noProof="1" smtClean="0"/>
          </a:p>
          <a:p>
            <a:pPr lvl="2" fontAlgn="base"/>
            <a:r>
              <a:rPr lang="en-US" sz="1350" strike="noStrike" noProof="1" smtClean="0"/>
              <a:t>Third level</a:t>
            </a:r>
            <a:endParaRPr lang="en-US" strike="noStrike" noProof="1" smtClean="0"/>
          </a:p>
          <a:p>
            <a:pPr lvl="3" fontAlgn="base"/>
            <a:r>
              <a:rPr lang="en-US" sz="1125" strike="noStrike" noProof="1" smtClean="0"/>
              <a:t>Fourth level</a:t>
            </a:r>
            <a:endParaRPr lang="en-US" strike="noStrike" noProof="1" smtClean="0"/>
          </a:p>
          <a:p>
            <a:pPr lvl="4" fontAlgn="base"/>
            <a:r>
              <a:rPr lang="en-US" sz="1125" strike="noStrike" noProof="1" smtClean="0"/>
              <a:t>Fifth level</a:t>
            </a:r>
            <a:endParaRPr lang="en-US" strike="noStrike" noProof="1"/>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p:txBody>
          <a:bodyPr/>
          <a:p>
            <a:pPr lvl="0" fontAlgn="auto"/>
            <a:endParaRPr lang="en-US" strike="noStrike" noProof="1"/>
          </a:p>
        </p:txBody>
      </p:sp>
      <p:sp>
        <p:nvSpPr>
          <p:cNvPr id="6" name="Footer Placeholder 5"/>
          <p:cNvSpPr>
            <a:spLocks noGrp="1"/>
          </p:cNvSpPr>
          <p:nvPr>
            <p:ph type="ftr" sz="quarter" idx="11"/>
          </p:nvPr>
        </p:nvSpPr>
        <p:spPr/>
        <p:txBody>
          <a:bodyPr/>
          <a:p>
            <a:pPr lvl="0" fontAlgn="auto"/>
            <a:endParaRPr lang="en-US" strike="noStrike" noProof="1"/>
          </a:p>
        </p:txBody>
      </p:sp>
      <p:sp>
        <p:nvSpPr>
          <p:cNvPr id="7" name="Slide Number Placeholder 6"/>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fontAlgn="base"/>
            <a:endParaRPr lang="en-US" strike="noStrike" noProof="1"/>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p:txBody>
          <a:bodyPr/>
          <a:p>
            <a:pPr lvl="0" fontAlgn="auto"/>
            <a:endParaRPr lang="en-US" strike="noStrike" noProof="1"/>
          </a:p>
        </p:txBody>
      </p:sp>
      <p:sp>
        <p:nvSpPr>
          <p:cNvPr id="6" name="Footer Placeholder 5"/>
          <p:cNvSpPr>
            <a:spLocks noGrp="1"/>
          </p:cNvSpPr>
          <p:nvPr>
            <p:ph type="ftr" sz="quarter" idx="11"/>
          </p:nvPr>
        </p:nvSpPr>
        <p:spPr/>
        <p:txBody>
          <a:bodyPr/>
          <a:p>
            <a:pPr lvl="0" fontAlgn="auto"/>
            <a:endParaRPr lang="en-US" strike="noStrike" noProof="1"/>
          </a:p>
        </p:txBody>
      </p:sp>
      <p:sp>
        <p:nvSpPr>
          <p:cNvPr id="7" name="Slide Number Placeholder 6"/>
          <p:cNvSpPr>
            <a:spLocks noGrp="1"/>
          </p:cNvSpPr>
          <p:nvPr>
            <p:ph type="sldNum" sz="quarter" idx="12"/>
          </p:nvPr>
        </p:nvSpPr>
        <p:spPr/>
        <p:txBody>
          <a:bodyPr/>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1025"/>
          <p:cNvSpPr/>
          <p:nvPr>
            <p:ph type="title"/>
          </p:nvPr>
        </p:nvSpPr>
        <p:spPr>
          <a:xfrm>
            <a:off x="457200" y="206375"/>
            <a:ext cx="8229600" cy="857250"/>
          </a:xfrm>
          <a:prstGeom prst="rect">
            <a:avLst/>
          </a:prstGeom>
          <a:noFill/>
          <a:ln w="9525">
            <a:noFill/>
          </a:ln>
        </p:spPr>
        <p:txBody>
          <a:bodyPr anchor="ctr" anchorCtr="0"/>
          <a:p>
            <a:pPr lvl="0"/>
            <a:r>
              <a:rPr lang="en-US"/>
              <a:t>Click to edit Master title style</a:t>
            </a:r>
            <a:endParaRPr lang="en-US"/>
          </a:p>
        </p:txBody>
      </p:sp>
      <p:sp>
        <p:nvSpPr>
          <p:cNvPr id="1027" name="Text Placeholder 1026"/>
          <p:cNvSpPr/>
          <p:nvPr>
            <p:ph type="body"/>
          </p:nvPr>
        </p:nvSpPr>
        <p:spPr>
          <a:xfrm>
            <a:off x="457200" y="1200150"/>
            <a:ext cx="8229600" cy="3394075"/>
          </a:xfrm>
          <a:prstGeom prst="rect">
            <a:avLst/>
          </a:prstGeom>
          <a:noFill/>
          <a:ln w="9525">
            <a:noFill/>
          </a:ln>
        </p:spPr>
        <p:txBody>
          <a:bodyPr anchor="t" anchorCtr="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Date Placeholder 1027"/>
          <p:cNvSpPr/>
          <p:nvPr>
            <p:ph type="dt" sz="half" idx="2"/>
          </p:nvPr>
        </p:nvSpPr>
        <p:spPr>
          <a:xfrm>
            <a:off x="457200" y="4684713"/>
            <a:ext cx="2133600" cy="357188"/>
          </a:xfrm>
          <a:prstGeom prst="rect">
            <a:avLst/>
          </a:prstGeom>
          <a:noFill/>
          <a:ln w="9525">
            <a:noFill/>
          </a:ln>
        </p:spPr>
        <p:txBody>
          <a:bodyPr/>
          <a:lstStyle>
            <a:lvl1pPr>
              <a:defRPr sz="1050"/>
            </a:lvl1pPr>
          </a:lstStyle>
          <a:p>
            <a:pPr lvl="0" fontAlgn="auto"/>
            <a:endParaRPr lang="en-US" strike="noStrike" noProof="1"/>
          </a:p>
        </p:txBody>
      </p:sp>
      <p:sp>
        <p:nvSpPr>
          <p:cNvPr id="1029" name="Footer Placeholder 1028"/>
          <p:cNvSpPr/>
          <p:nvPr>
            <p:ph type="ftr" sz="quarter" idx="3"/>
          </p:nvPr>
        </p:nvSpPr>
        <p:spPr>
          <a:xfrm>
            <a:off x="3124200" y="4684713"/>
            <a:ext cx="2895600" cy="357188"/>
          </a:xfrm>
          <a:prstGeom prst="rect">
            <a:avLst/>
          </a:prstGeom>
          <a:noFill/>
          <a:ln w="9525">
            <a:noFill/>
          </a:ln>
        </p:spPr>
        <p:txBody>
          <a:bodyPr/>
          <a:lstStyle>
            <a:lvl1pPr algn="ctr">
              <a:defRPr sz="1050"/>
            </a:lvl1pPr>
          </a:lstStyle>
          <a:p>
            <a:pPr lvl="0" fontAlgn="auto"/>
            <a:endParaRPr lang="en-US" strike="noStrike" noProof="1"/>
          </a:p>
        </p:txBody>
      </p:sp>
      <p:sp>
        <p:nvSpPr>
          <p:cNvPr id="1030" name="Slide Number Placeholder 1029"/>
          <p:cNvSpPr/>
          <p:nvPr>
            <p:ph type="sldNum" sz="quarter" idx="4"/>
          </p:nvPr>
        </p:nvSpPr>
        <p:spPr>
          <a:xfrm>
            <a:off x="6553200" y="4684713"/>
            <a:ext cx="2133600" cy="357188"/>
          </a:xfrm>
          <a:prstGeom prst="rect">
            <a:avLst/>
          </a:prstGeom>
          <a:noFill/>
          <a:ln w="9525">
            <a:noFill/>
          </a:ln>
        </p:spPr>
        <p:txBody>
          <a:bodyPr/>
          <a:lstStyle>
            <a:lvl1pPr algn="r">
              <a:defRPr sz="1050"/>
            </a:lvl1pPr>
          </a:lstStyle>
          <a:p>
            <a:pPr lvl="0" fontAlgn="auto"/>
            <a:fld id="{9A0DB2DC-4C9A-4742-B13C-FB6460FD3503}" type="slidenum">
              <a:rPr lang="en-US" sz="1050" strike="noStrike" noProof="1">
                <a:latin typeface="Arial" panose="020B0604020202020204"/>
                <a:ea typeface="Arial" panose="020B0604020202020204"/>
                <a:cs typeface="Arial" panose="020B0604020202020204"/>
              </a:rPr>
            </a:fld>
            <a:endParaRPr 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4.xml"/><Relationship Id="rId2" Type="http://schemas.openxmlformats.org/officeDocument/2006/relationships/hyperlink" Target="https://github.com/AthulKrishnaG/Pand-Track.git" TargetMode="Externa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8.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itle 3"/>
          <p:cNvSpPr/>
          <p:nvPr>
            <p:ph type="title"/>
          </p:nvPr>
        </p:nvSpPr>
        <p:spPr/>
        <p:txBody>
          <a:bodyPr anchor="ctr" anchorCtr="0"/>
          <a:p>
            <a:endParaRPr lang="en-US" altLang="zh-CN"/>
          </a:p>
        </p:txBody>
      </p:sp>
      <p:pic>
        <p:nvPicPr>
          <p:cNvPr id="16386" name="Picture -2147482623"/>
          <p:cNvPicPr>
            <a:picLocks noChangeAspect="1"/>
          </p:cNvPicPr>
          <p:nvPr/>
        </p:nvPicPr>
        <p:blipFill>
          <a:blip r:embed="rId1"/>
          <a:stretch>
            <a:fillRect/>
          </a:stretch>
        </p:blipFill>
        <p:spPr>
          <a:xfrm>
            <a:off x="0" y="0"/>
            <a:ext cx="9063038" cy="3635375"/>
          </a:xfrm>
          <a:prstGeom prst="rect">
            <a:avLst/>
          </a:prstGeom>
          <a:noFill/>
          <a:ln w="9525">
            <a:noFill/>
          </a:ln>
        </p:spPr>
      </p:pic>
      <p:sp>
        <p:nvSpPr>
          <p:cNvPr id="16387" name="Text Box 2"/>
          <p:cNvSpPr txBox="1"/>
          <p:nvPr/>
        </p:nvSpPr>
        <p:spPr>
          <a:xfrm>
            <a:off x="209550" y="4523105"/>
            <a:ext cx="8477250" cy="521970"/>
          </a:xfrm>
          <a:prstGeom prst="rect">
            <a:avLst/>
          </a:prstGeom>
          <a:noFill/>
          <a:ln w="9525">
            <a:noFill/>
          </a:ln>
        </p:spPr>
        <p:txBody>
          <a:bodyPr wrap="square" anchor="t" anchorCtr="0">
            <a:spAutoFit/>
          </a:bodyPr>
          <a:p>
            <a:r>
              <a:rPr lang="en-IN" altLang="en-US" sz="2800">
                <a:latin typeface="Times New Roman" panose="02020603050405020304" charset="0"/>
                <a:ea typeface="Arial" panose="020B0604020202020204"/>
              </a:rPr>
              <a:t> Github repo: </a:t>
            </a:r>
            <a:r>
              <a:rPr lang="en-US" altLang="en-US" sz="2400">
                <a:latin typeface="Times New Roman" panose="02020603050405020304" charset="0"/>
                <a:ea typeface="Arial" panose="020B0604020202020204"/>
                <a:hlinkClick r:id="rId2" action="ppaction://hlinkfile"/>
              </a:rPr>
              <a:t>https://github.com/AthulKrishnaG/Pand-Track.git</a:t>
            </a:r>
            <a:endParaRPr lang="en-US" altLang="zh-CN" sz="2400">
              <a:latin typeface="Times New Roman" panose="02020603050405020304" charset="0"/>
              <a:ea typeface="Arial" panose="020B0604020202020204"/>
            </a:endParaRPr>
          </a:p>
        </p:txBody>
      </p:sp>
      <p:sp>
        <p:nvSpPr>
          <p:cNvPr id="2" name="Text Box 2"/>
          <p:cNvSpPr txBox="1"/>
          <p:nvPr/>
        </p:nvSpPr>
        <p:spPr>
          <a:xfrm>
            <a:off x="387350" y="3918585"/>
            <a:ext cx="8153400" cy="521970"/>
          </a:xfrm>
          <a:prstGeom prst="rect">
            <a:avLst/>
          </a:prstGeom>
          <a:noFill/>
          <a:ln w="9525">
            <a:noFill/>
          </a:ln>
        </p:spPr>
        <p:txBody>
          <a:bodyPr wrap="square" anchor="t" anchorCtr="0">
            <a:spAutoFit/>
          </a:bodyPr>
          <a:p>
            <a:r>
              <a:rPr lang="en-IN" altLang="en-US" sz="2800">
                <a:latin typeface="Times New Roman" panose="02020603050405020304" charset="0"/>
                <a:ea typeface="Arial" panose="020B0604020202020204"/>
              </a:rPr>
              <a:t> Name: </a:t>
            </a:r>
            <a:r>
              <a:rPr lang="en-US" altLang="en-US" sz="2400">
                <a:latin typeface="Times New Roman" panose="02020603050405020304" charset="0"/>
                <a:ea typeface="Arial" panose="020B0604020202020204"/>
              </a:rPr>
              <a:t>AthulKrishna</a:t>
            </a:r>
            <a:r>
              <a:rPr lang="en-IN" altLang="en-US" sz="2400">
                <a:latin typeface="Times New Roman" panose="02020603050405020304" charset="0"/>
                <a:ea typeface="Arial" panose="020B0604020202020204"/>
              </a:rPr>
              <a:t> </a:t>
            </a:r>
            <a:r>
              <a:rPr lang="en-US" altLang="en-US" sz="2400">
                <a:latin typeface="Times New Roman" panose="02020603050405020304" charset="0"/>
                <a:ea typeface="Arial" panose="020B0604020202020204"/>
              </a:rPr>
              <a:t>G</a:t>
            </a:r>
            <a:r>
              <a:rPr lang="en-IN" altLang="en-US" sz="2400">
                <a:latin typeface="Times New Roman" panose="02020603050405020304" charset="0"/>
                <a:ea typeface="Arial" panose="020B0604020202020204"/>
              </a:rPr>
              <a:t>                  Matriculation ID : </a:t>
            </a:r>
            <a:r>
              <a:rPr lang="en-US" altLang="en-US" sz="2400">
                <a:latin typeface="Times New Roman" panose="02020603050405020304" charset="0"/>
                <a:ea typeface="Arial" panose="020B0604020202020204"/>
              </a:rPr>
              <a:t>42311523</a:t>
            </a:r>
            <a:endParaRPr lang="en-US" altLang="en-US" sz="2400">
              <a:latin typeface="Times New Roman" panose="02020603050405020304" charset="0"/>
              <a:ea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6" name="Google Shape;456;p55"/>
          <p:cNvSpPr txBox="1"/>
          <p:nvPr>
            <p:ph type="sldNum" sz="quarter" idx="12"/>
          </p:nvPr>
        </p:nvSpPr>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pPr>
            <a:fld id="{00000000-1234-1234-1234-123412341234}" type="slidenum">
              <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rPr>
            </a:fld>
            <a:endPar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endParaRPr>
          </a:p>
        </p:txBody>
      </p:sp>
      <p:sp>
        <p:nvSpPr>
          <p:cNvPr id="2" name="Text Box 1"/>
          <p:cNvSpPr txBox="1"/>
          <p:nvPr/>
        </p:nvSpPr>
        <p:spPr>
          <a:xfrm>
            <a:off x="3575685" y="62230"/>
            <a:ext cx="1737360" cy="377190"/>
          </a:xfrm>
          <a:prstGeom prst="rect">
            <a:avLst/>
          </a:prstGeom>
          <a:noFill/>
        </p:spPr>
        <p:txBody>
          <a:bodyPr wrap="square" rtlCol="0">
            <a:noAutofit/>
          </a:bodyPr>
          <a:p>
            <a:r>
              <a:rPr lang="en-IN" altLang="en-US" sz="2000" b="1">
                <a:latin typeface="Times New Roman" panose="02020603050405020304" charset="0"/>
                <a:cs typeface="Times New Roman" panose="02020603050405020304" charset="0"/>
              </a:rPr>
              <a:t>TEST CASES</a:t>
            </a:r>
            <a:endParaRPr lang="en-IN" altLang="en-US" sz="2000" b="1">
              <a:latin typeface="Times New Roman" panose="02020603050405020304" charset="0"/>
              <a:cs typeface="Times New Roman" panose="02020603050405020304" charset="0"/>
            </a:endParaRPr>
          </a:p>
        </p:txBody>
      </p:sp>
      <p:sp>
        <p:nvSpPr>
          <p:cNvPr id="3" name="Text Box 2"/>
          <p:cNvSpPr txBox="1"/>
          <p:nvPr/>
        </p:nvSpPr>
        <p:spPr>
          <a:xfrm>
            <a:off x="583565" y="354330"/>
            <a:ext cx="3975735" cy="4789170"/>
          </a:xfrm>
          <a:prstGeom prst="rect">
            <a:avLst/>
          </a:prstGeom>
        </p:spPr>
        <p:txBody>
          <a:bodyPr wrap="square">
            <a:noAutofit/>
          </a:bodyPr>
          <a:p>
            <a:pPr marL="0" indent="0" algn="just" defTabSz="266700">
              <a:lnSpc>
                <a:spcPct val="150000"/>
              </a:lnSpc>
              <a:spcBef>
                <a:spcPct val="0"/>
              </a:spcBef>
              <a:spcAft>
                <a:spcPct val="0"/>
              </a:spcAft>
            </a:pPr>
            <a:r>
              <a:rPr lang="en-US" altLang="zh-CN" sz="1300" b="1">
                <a:latin typeface="Times New Roman" panose="02020603050405020304"/>
                <a:ea typeface="Times New Roman" panose="02020603050405020304"/>
              </a:rPr>
              <a:t>Test Case 1 : Add Patients</a:t>
            </a:r>
            <a:endParaRPr lang="en-US" altLang="zh-CN" sz="1300" b="1">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zh-CN" sz="1300">
                <a:latin typeface="Times New Roman" panose="02020603050405020304"/>
                <a:ea typeface="Times New Roman" panose="02020603050405020304"/>
              </a:rPr>
              <a:t>Objective : Ensure a user to add the details of a new patient.</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zh-CN" sz="1300">
                <a:latin typeface="Times New Roman" panose="02020603050405020304"/>
                <a:ea typeface="Times New Roman" panose="02020603050405020304"/>
              </a:rPr>
              <a:t>Steps:</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buFont typeface="Times New Roman" panose="02020603050405020304"/>
              <a:buAutoNum type="arabicPeriod"/>
            </a:pPr>
            <a:r>
              <a:rPr lang="en-US" altLang="zh-CN" sz="1300">
                <a:latin typeface="Times New Roman" panose="02020603050405020304"/>
                <a:ea typeface="Times New Roman" panose="02020603050405020304"/>
              </a:rPr>
              <a:t>Login as Admin </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buFont typeface="Times New Roman" panose="02020603050405020304"/>
              <a:buAutoNum type="arabicPeriod"/>
            </a:pPr>
            <a:r>
              <a:rPr lang="en-US" altLang="zh-CN" sz="1300">
                <a:latin typeface="Times New Roman" panose="02020603050405020304"/>
                <a:ea typeface="Times New Roman" panose="02020603050405020304"/>
              </a:rPr>
              <a:t>Navigate to “ Patients” -&gt; “Add Patients”</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buFont typeface="Times New Roman" panose="02020603050405020304"/>
              <a:buAutoNum type="arabicPeriod"/>
            </a:pPr>
            <a:r>
              <a:rPr lang="en-US" altLang="zh-CN" sz="1300">
                <a:latin typeface="Times New Roman" panose="02020603050405020304"/>
                <a:ea typeface="Times New Roman" panose="02020603050405020304"/>
              </a:rPr>
              <a:t>Fill in Patient Name, Gender, E-mail, Contact number and Address</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buFont typeface="Times New Roman" panose="02020603050405020304"/>
              <a:buAutoNum type="arabicPeriod"/>
            </a:pPr>
            <a:r>
              <a:rPr lang="en-US" altLang="zh-CN" sz="1300">
                <a:latin typeface="Times New Roman" panose="02020603050405020304"/>
                <a:ea typeface="Times New Roman" panose="02020603050405020304"/>
              </a:rPr>
              <a:t>Click “Save”</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zh-CN" sz="1300">
                <a:latin typeface="Times New Roman" panose="02020603050405020304"/>
                <a:ea typeface="Times New Roman" panose="02020603050405020304"/>
              </a:rPr>
              <a:t>Expected Result: Patient details are stored and visible in the View tab</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zh-CN" sz="1300">
                <a:latin typeface="Times New Roman" panose="02020603050405020304"/>
                <a:ea typeface="Times New Roman" panose="02020603050405020304"/>
              </a:rPr>
              <a:t>Pass Criteria:Patient details are stored and saved to MySQL and displayed.</a:t>
            </a:r>
            <a:endParaRPr lang="en-US" altLang="zh-CN" sz="1300" b="1">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US" altLang="en-US" sz="1300" b="1">
                <a:latin typeface="Times New Roman" panose="02020603050405020304"/>
                <a:ea typeface="Times New Roman" panose="02020603050405020304"/>
              </a:rPr>
              <a:t>Test Case 2 : Add Source information of Patients</a:t>
            </a:r>
            <a:endParaRPr lang="en-US" altLang="en-US" sz="1300" b="1">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en-US" sz="1300">
                <a:latin typeface="Times New Roman" panose="02020603050405020304"/>
                <a:ea typeface="Times New Roman" panose="02020603050405020304"/>
              </a:rPr>
              <a:t>Objective : Ensure a user to add the source info of a patient.</a:t>
            </a:r>
            <a:endParaRPr lang="en-US" altLang="en-US"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en-US" sz="1300">
                <a:latin typeface="Times New Roman" panose="02020603050405020304"/>
                <a:ea typeface="Times New Roman" panose="02020603050405020304"/>
              </a:rPr>
              <a:t>Steps:</a:t>
            </a:r>
            <a:endParaRPr lang="en-US" altLang="en-US"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en-US" sz="1300">
                <a:latin typeface="Times New Roman" panose="02020603050405020304"/>
                <a:ea typeface="Times New Roman" panose="02020603050405020304"/>
              </a:rPr>
              <a:t>1.Login as Admin</a:t>
            </a:r>
            <a:endParaRPr lang="en-US" altLang="en-US"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en-US" sz="1300">
                <a:latin typeface="Times New Roman" panose="02020603050405020304"/>
                <a:ea typeface="Times New Roman" panose="02020603050405020304"/>
              </a:rPr>
              <a:t>2.Navigate to “ Source Info” -&gt; “Add Source”</a:t>
            </a:r>
            <a:endParaRPr lang="en-US" altLang="en-US"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en-US" sz="1300">
                <a:latin typeface="Times New Roman" panose="02020603050405020304"/>
                <a:ea typeface="Times New Roman" panose="02020603050405020304"/>
                <a:sym typeface="+mn-ea"/>
              </a:rPr>
              <a:t>3.Select a Patient, fill in Confirmed Location, State, District, Panchayath and Ward of the selected patient.</a:t>
            </a:r>
            <a:endParaRPr lang="en-US" altLang="en-US"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en-US" sz="1300">
                <a:latin typeface="Times New Roman" panose="02020603050405020304"/>
                <a:ea typeface="Times New Roman" panose="02020603050405020304"/>
                <a:sym typeface="+mn-ea"/>
              </a:rPr>
              <a:t>4.Click “Save”</a:t>
            </a:r>
            <a:endParaRPr lang="en-US" altLang="en-US" sz="1300">
              <a:latin typeface="Times New Roman" panose="02020603050405020304"/>
              <a:ea typeface="Times New Roman" panose="02020603050405020304"/>
            </a:endParaRPr>
          </a:p>
          <a:p>
            <a:pPr marL="0" indent="0" algn="just" defTabSz="266700">
              <a:lnSpc>
                <a:spcPct val="100000"/>
              </a:lnSpc>
              <a:spcBef>
                <a:spcPct val="0"/>
              </a:spcBef>
              <a:spcAft>
                <a:spcPct val="0"/>
              </a:spcAft>
            </a:pPr>
            <a:endParaRPr lang="en-US" altLang="en-US" sz="1200">
              <a:latin typeface="Times New Roman" panose="02020603050405020304"/>
              <a:ea typeface="Times New Roman" panose="02020603050405020304"/>
            </a:endParaRPr>
          </a:p>
          <a:p>
            <a:pPr marL="0" indent="0" algn="just" defTabSz="266700">
              <a:lnSpc>
                <a:spcPct val="150000"/>
              </a:lnSpc>
              <a:spcBef>
                <a:spcPct val="0"/>
              </a:spcBef>
              <a:spcAft>
                <a:spcPct val="0"/>
              </a:spcAft>
            </a:pPr>
            <a:endParaRPr lang="en-US" altLang="en-US" sz="1200">
              <a:latin typeface="Times New Roman" panose="02020603050405020304"/>
              <a:ea typeface="Times New Roman" panose="02020603050405020304"/>
            </a:endParaRPr>
          </a:p>
        </p:txBody>
      </p:sp>
      <p:sp>
        <p:nvSpPr>
          <p:cNvPr id="4" name="Text Box 3"/>
          <p:cNvSpPr txBox="1"/>
          <p:nvPr/>
        </p:nvSpPr>
        <p:spPr>
          <a:xfrm>
            <a:off x="4762500" y="438785"/>
            <a:ext cx="3867150" cy="4136390"/>
          </a:xfrm>
          <a:prstGeom prst="rect">
            <a:avLst/>
          </a:prstGeom>
        </p:spPr>
        <p:txBody>
          <a:bodyPr wrap="square">
            <a:noAutofit/>
          </a:bodyPr>
          <a:p>
            <a:pPr marL="0" indent="0" algn="just" defTabSz="266700">
              <a:lnSpc>
                <a:spcPct val="100000"/>
              </a:lnSpc>
              <a:spcBef>
                <a:spcPct val="0"/>
              </a:spcBef>
              <a:spcAft>
                <a:spcPct val="0"/>
              </a:spcAft>
            </a:pPr>
            <a:r>
              <a:rPr lang="en-US" altLang="en-US" sz="1300">
                <a:latin typeface="Times New Roman" panose="02020603050405020304"/>
                <a:ea typeface="Times New Roman" panose="02020603050405020304"/>
                <a:sym typeface="+mn-ea"/>
              </a:rPr>
              <a:t>Expected Result: Source information of the Patient are stored and visible in the View tab</a:t>
            </a:r>
            <a:endParaRPr lang="en-US" altLang="en-US"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en-US" sz="1300">
                <a:latin typeface="Times New Roman" panose="02020603050405020304"/>
                <a:ea typeface="Times New Roman" panose="02020603050405020304"/>
                <a:sym typeface="+mn-ea"/>
              </a:rPr>
              <a:t>Pass Criteria:Source information of the Patient are stored and saved to MySQL and displayed.</a:t>
            </a:r>
            <a:endParaRPr lang="en-US" altLang="en-US" sz="1300">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IN" altLang="en-US" sz="1300" b="1">
                <a:latin typeface="Times New Roman" panose="02020603050405020304"/>
                <a:ea typeface="Times New Roman" panose="02020603050405020304"/>
              </a:rPr>
              <a:t>T</a:t>
            </a:r>
            <a:r>
              <a:rPr lang="en-US" altLang="zh-CN" sz="1300" b="1">
                <a:latin typeface="Times New Roman" panose="02020603050405020304"/>
                <a:ea typeface="Times New Roman" panose="02020603050405020304"/>
              </a:rPr>
              <a:t>est Case 3 : Add patients history information</a:t>
            </a:r>
            <a:endParaRPr lang="en-US" altLang="zh-CN" sz="1300" b="1">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zh-CN" sz="1300">
                <a:latin typeface="Times New Roman" panose="02020603050405020304"/>
                <a:ea typeface="Times New Roman" panose="02020603050405020304"/>
              </a:rPr>
              <a:t>Objective : Ensure a user to add the </a:t>
            </a:r>
            <a:r>
              <a:rPr lang="en-US" altLang="zh-CN" sz="1300">
                <a:latin typeface="Times New Roman" panose="02020603050405020304"/>
                <a:ea typeface="Times New Roman" panose="02020603050405020304"/>
                <a:sym typeface="+mn-ea"/>
              </a:rPr>
              <a:t>history info</a:t>
            </a:r>
            <a:r>
              <a:rPr lang="en-US" altLang="zh-CN" sz="1300">
                <a:latin typeface="Times New Roman" panose="02020603050405020304"/>
                <a:ea typeface="Times New Roman" panose="02020603050405020304"/>
              </a:rPr>
              <a:t> of a patient</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zh-CN" sz="1300">
                <a:latin typeface="Times New Roman" panose="02020603050405020304"/>
                <a:ea typeface="Times New Roman" panose="02020603050405020304"/>
              </a:rPr>
              <a:t>Steps:</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buFont typeface="Times New Roman" panose="02020603050405020304"/>
              <a:buAutoNum type="arabicPeriod"/>
            </a:pPr>
            <a:r>
              <a:rPr lang="en-US" altLang="zh-CN" sz="1300">
                <a:latin typeface="Times New Roman" panose="02020603050405020304"/>
                <a:ea typeface="Times New Roman" panose="02020603050405020304"/>
              </a:rPr>
              <a:t>Login as Admin</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buFont typeface="Times New Roman" panose="02020603050405020304"/>
              <a:buAutoNum type="arabicPeriod"/>
            </a:pPr>
            <a:r>
              <a:rPr lang="en-US" altLang="zh-CN" sz="1300">
                <a:latin typeface="Times New Roman" panose="02020603050405020304"/>
                <a:ea typeface="Times New Roman" panose="02020603050405020304"/>
              </a:rPr>
              <a:t>Navigate to “ Patients History” -&gt; “Add History”</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buFont typeface="Times New Roman" panose="02020603050405020304"/>
              <a:buAutoNum type="arabicPeriod"/>
            </a:pPr>
            <a:r>
              <a:rPr lang="en-US" altLang="zh-CN" sz="1300">
                <a:latin typeface="Times New Roman" panose="02020603050405020304"/>
                <a:ea typeface="Times New Roman" panose="02020603050405020304"/>
              </a:rPr>
              <a:t>Select a Patient, fill in Days after Onset of Disease, Effective Medicines</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buFont typeface="Times New Roman" panose="02020603050405020304"/>
              <a:buAutoNum type="arabicPeriod"/>
            </a:pPr>
            <a:r>
              <a:rPr lang="en-US" altLang="zh-CN" sz="1300">
                <a:latin typeface="Times New Roman" panose="02020603050405020304"/>
                <a:ea typeface="Times New Roman" panose="02020603050405020304"/>
              </a:rPr>
              <a:t>Click “Save”</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zh-CN" sz="1300">
                <a:latin typeface="Times New Roman" panose="02020603050405020304"/>
                <a:ea typeface="Times New Roman" panose="02020603050405020304"/>
              </a:rPr>
              <a:t>Expected Result: Medicine history of the Patient are stored and visible in the View tab</a:t>
            </a:r>
            <a:endParaRPr lang="en-US" altLang="zh-CN" sz="1300">
              <a:latin typeface="Times New Roman" panose="02020603050405020304"/>
              <a:ea typeface="Times New Roman" panose="02020603050405020304"/>
            </a:endParaRPr>
          </a:p>
          <a:p>
            <a:pPr marL="0" indent="0" algn="just" defTabSz="266700">
              <a:lnSpc>
                <a:spcPct val="100000"/>
              </a:lnSpc>
              <a:spcBef>
                <a:spcPct val="0"/>
              </a:spcBef>
              <a:spcAft>
                <a:spcPct val="0"/>
              </a:spcAft>
            </a:pPr>
            <a:r>
              <a:rPr lang="en-US" altLang="zh-CN" sz="1300">
                <a:latin typeface="Times New Roman" panose="02020603050405020304"/>
                <a:ea typeface="Times New Roman" panose="02020603050405020304"/>
              </a:rPr>
              <a:t>Pass Criteria:Medicine history of the Patient are stored saved to MySQL and displayed.</a:t>
            </a:r>
            <a:endParaRPr lang="en-US" altLang="zh-CN" sz="1300">
              <a:latin typeface="Times New Roman" panose="02020603050405020304"/>
              <a:ea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06375"/>
            <a:ext cx="8229600" cy="3316605"/>
          </a:xfrm>
        </p:spPr>
        <p:txBody>
          <a:bodyPr/>
          <a:p>
            <a:endParaRPr lang="en-US"/>
          </a:p>
        </p:txBody>
      </p:sp>
      <p:pic>
        <p:nvPicPr>
          <p:cNvPr id="4" name="Phase 2 with audi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5875" y="39370"/>
            <a:ext cx="9091930" cy="50495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3" name="Google Shape;383;p47"/>
          <p:cNvSpPr txBox="1"/>
          <p:nvPr>
            <p:ph type="sldNum" sz="quarter" idx="12"/>
          </p:nvPr>
        </p:nvSpPr>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pPr>
            <a:fld id="{00000000-1234-1234-1234-123412341234}" type="slidenum">
              <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rPr>
            </a:fld>
            <a:endPar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endParaRPr>
          </a:p>
        </p:txBody>
      </p:sp>
      <p:sp>
        <p:nvSpPr>
          <p:cNvPr id="2" name="Text Box 1"/>
          <p:cNvSpPr txBox="1"/>
          <p:nvPr/>
        </p:nvSpPr>
        <p:spPr>
          <a:xfrm>
            <a:off x="93663" y="201613"/>
            <a:ext cx="8969375" cy="4757738"/>
          </a:xfrm>
          <a:prstGeom prst="rect">
            <a:avLst/>
          </a:prstGeom>
        </p:spPr>
        <p:txBody>
          <a:bodyPr wrap="square">
            <a:noAutofit/>
          </a:bodyPr>
          <a:p>
            <a:pPr algn="ctr" defTabSz="266700" fontAlgn="auto"/>
            <a:r>
              <a:rPr lang="en-GB" sz="2800" b="1" noProof="1">
                <a:latin typeface="Times New Roman" panose="02020603050405020304" charset="0"/>
                <a:ea typeface="Arial" panose="020B0604020202020204"/>
                <a:cs typeface="Times New Roman" panose="02020603050405020304" charset="0"/>
                <a:sym typeface="+mn-ea"/>
              </a:rPr>
              <a:t>Introduction</a:t>
            </a:r>
            <a:endParaRPr sz="2800" b="1" noProof="1">
              <a:latin typeface="Times New Roman" panose="02020603050405020304" charset="0"/>
              <a:cs typeface="Times New Roman" panose="02020603050405020304" charset="0"/>
            </a:endParaRPr>
          </a:p>
          <a:p>
            <a:pPr defTabSz="266700" fontAlgn="auto"/>
            <a:endParaRPr lang="en-US" altLang="zh-CN" b="1" noProof="1">
              <a:solidFill>
                <a:srgbClr val="000000"/>
              </a:solidFill>
              <a:latin typeface="Times New Roman" panose="02020603050405020304" charset="0"/>
              <a:ea typeface="Bookman Old Style" panose="02050604050505020204"/>
              <a:cs typeface="Times New Roman" panose="02020603050405020304" charset="0"/>
            </a:endParaRPr>
          </a:p>
          <a:p>
            <a:pPr algn="ctr" defTabSz="266700" fontAlgn="auto"/>
            <a:r>
              <a:rPr lang="en-US" altLang="zh-CN" sz="2400" b="1" noProof="1">
                <a:solidFill>
                  <a:srgbClr val="000000"/>
                </a:solidFill>
                <a:latin typeface="Times New Roman" panose="02020603050405020304" charset="0"/>
                <a:ea typeface="Bookman Old Style" panose="02050604050505020204"/>
                <a:cs typeface="Times New Roman" panose="02020603050405020304" charset="0"/>
              </a:rPr>
              <a:t>PANDTRACKER – PANDEMIC TRACKING SYSTEM (PST) </a:t>
            </a:r>
            <a:endParaRPr lang="en-US" altLang="zh-CN" sz="2400" noProof="1">
              <a:solidFill>
                <a:srgbClr val="000000"/>
              </a:solidFill>
              <a:latin typeface="Times New Roman" panose="02020603050405020304" charset="0"/>
              <a:ea typeface="Bookman Old Style" panose="02050604050505020204"/>
              <a:cs typeface="Times New Roman" panose="02020603050405020304" charset="0"/>
            </a:endParaRPr>
          </a:p>
          <a:p>
            <a:pPr defTabSz="266700" fontAlgn="auto"/>
            <a:endParaRPr lang="en-US" altLang="zh-CN"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r>
              <a:rPr lang="en-IN" altLang="en-US" sz="1800" b="1" noProof="1">
                <a:solidFill>
                  <a:srgbClr val="000000"/>
                </a:solidFill>
                <a:latin typeface="Times New Roman" panose="02020603050405020304" charset="0"/>
                <a:ea typeface="Bookman Old Style" panose="02050604050505020204"/>
                <a:cs typeface="Times New Roman" panose="02020603050405020304" charset="0"/>
              </a:rPr>
              <a:t>It </a:t>
            </a:r>
            <a:r>
              <a:rPr lang="en-US" altLang="zh-CN" sz="1800" b="1" noProof="1">
                <a:solidFill>
                  <a:srgbClr val="000000"/>
                </a:solidFill>
                <a:latin typeface="Times New Roman" panose="02020603050405020304" charset="0"/>
                <a:ea typeface="Bookman Old Style" panose="02050604050505020204"/>
                <a:cs typeface="Times New Roman" panose="02020603050405020304" charset="0"/>
              </a:rPr>
              <a:t>is used to track the details of the pandemic patients whole over the Kerala. </a:t>
            </a: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r>
              <a:rPr lang="en-US" altLang="zh-CN" sz="1800" b="1" noProof="1">
                <a:solidFill>
                  <a:srgbClr val="000000"/>
                </a:solidFill>
                <a:latin typeface="Times New Roman" panose="02020603050405020304" charset="0"/>
                <a:ea typeface="Bookman Old Style" panose="02050604050505020204"/>
                <a:cs typeface="Times New Roman" panose="02020603050405020304" charset="0"/>
              </a:rPr>
              <a:t>System is mainly used by medical officers in health department to access the pandemic patients details and also includes their symptoms. </a:t>
            </a: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r>
              <a:rPr lang="en-IN" altLang="en-US" sz="1800" b="1" noProof="1">
                <a:solidFill>
                  <a:srgbClr val="000000"/>
                </a:solidFill>
                <a:latin typeface="Times New Roman" panose="02020603050405020304" charset="0"/>
                <a:ea typeface="Bookman Old Style" panose="02050604050505020204"/>
                <a:cs typeface="Times New Roman" panose="02020603050405020304" charset="0"/>
              </a:rPr>
              <a:t>The</a:t>
            </a:r>
            <a:r>
              <a:rPr lang="en-US" altLang="zh-CN" sz="1800" b="1" noProof="1">
                <a:solidFill>
                  <a:srgbClr val="000000"/>
                </a:solidFill>
                <a:latin typeface="Times New Roman" panose="02020603050405020304" charset="0"/>
                <a:ea typeface="Bookman Old Style" panose="02050604050505020204"/>
                <a:cs typeface="Times New Roman" panose="02020603050405020304" charset="0"/>
              </a:rPr>
              <a:t> software has the facility to give a unique ID for every patient and stores the details of every contact listed persons. </a:t>
            </a: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r>
              <a:rPr lang="en-IN" altLang="en-US" sz="1800" b="1" noProof="1">
                <a:solidFill>
                  <a:srgbClr val="000000"/>
                </a:solidFill>
                <a:latin typeface="Times New Roman" panose="02020603050405020304" charset="0"/>
                <a:ea typeface="Bookman Old Style" panose="02050604050505020204"/>
                <a:cs typeface="Times New Roman" panose="02020603050405020304" charset="0"/>
              </a:rPr>
              <a:t>T</a:t>
            </a:r>
            <a:r>
              <a:rPr lang="en-US" altLang="zh-CN" sz="1800" b="1" noProof="1">
                <a:solidFill>
                  <a:srgbClr val="000000"/>
                </a:solidFill>
                <a:latin typeface="Times New Roman" panose="02020603050405020304" charset="0"/>
                <a:ea typeface="Bookman Old Style" panose="02050604050505020204"/>
                <a:cs typeface="Times New Roman" panose="02020603050405020304" charset="0"/>
              </a:rPr>
              <a:t>he pandemic areas</a:t>
            </a:r>
            <a:r>
              <a:rPr lang="en-IN" altLang="en-US" sz="1800" b="1" noProof="1">
                <a:solidFill>
                  <a:srgbClr val="000000"/>
                </a:solidFill>
                <a:latin typeface="Times New Roman" panose="02020603050405020304" charset="0"/>
                <a:ea typeface="Bookman Old Style" panose="02050604050505020204"/>
                <a:cs typeface="Times New Roman" panose="02020603050405020304" charset="0"/>
              </a:rPr>
              <a:t> </a:t>
            </a:r>
            <a:r>
              <a:rPr lang="en-IN" altLang="en-US" sz="1800" b="1" noProof="1">
                <a:latin typeface="Times New Roman" panose="02020603050405020304" charset="0"/>
                <a:ea typeface="Bookman Old Style" panose="02050604050505020204"/>
                <a:cs typeface="Times New Roman" panose="02020603050405020304" charset="0"/>
                <a:sym typeface="+mn-ea"/>
              </a:rPr>
              <a:t>are </a:t>
            </a:r>
            <a:r>
              <a:rPr lang="en-US" altLang="zh-CN" sz="1800" b="1" noProof="1">
                <a:latin typeface="Times New Roman" panose="02020603050405020304" charset="0"/>
                <a:ea typeface="Bookman Old Style" panose="02050604050505020204"/>
                <a:cs typeface="Times New Roman" panose="02020603050405020304" charset="0"/>
                <a:sym typeface="+mn-ea"/>
              </a:rPr>
              <a:t>separate</a:t>
            </a:r>
            <a:r>
              <a:rPr lang="en-IN" altLang="en-US" sz="1800" b="1" noProof="1">
                <a:latin typeface="Times New Roman" panose="02020603050405020304" charset="0"/>
                <a:ea typeface="Bookman Old Style" panose="02050604050505020204"/>
                <a:cs typeface="Times New Roman" panose="02020603050405020304" charset="0"/>
                <a:sym typeface="+mn-ea"/>
              </a:rPr>
              <a:t>d</a:t>
            </a:r>
            <a:r>
              <a:rPr lang="en-US" altLang="zh-CN" sz="1800" b="1" noProof="1">
                <a:latin typeface="Times New Roman" panose="02020603050405020304" charset="0"/>
                <a:ea typeface="Bookman Old Style" panose="02050604050505020204"/>
                <a:cs typeface="Times New Roman" panose="02020603050405020304" charset="0"/>
                <a:sym typeface="+mn-ea"/>
              </a:rPr>
              <a:t> </a:t>
            </a:r>
            <a:r>
              <a:rPr lang="en-US" altLang="zh-CN" sz="1800" b="1" noProof="1">
                <a:solidFill>
                  <a:srgbClr val="000000"/>
                </a:solidFill>
                <a:latin typeface="Times New Roman" panose="02020603050405020304" charset="0"/>
                <a:ea typeface="Bookman Old Style" panose="02050604050505020204"/>
                <a:cs typeface="Times New Roman" panose="02020603050405020304" charset="0"/>
              </a:rPr>
              <a:t> into different </a:t>
            </a:r>
            <a:r>
              <a:rPr lang="en-IN" altLang="en-US" sz="1800" b="1" noProof="1">
                <a:solidFill>
                  <a:srgbClr val="000000"/>
                </a:solidFill>
                <a:latin typeface="Times New Roman" panose="02020603050405020304" charset="0"/>
                <a:ea typeface="Bookman Old Style" panose="02050604050505020204"/>
                <a:cs typeface="Times New Roman" panose="02020603050405020304" charset="0"/>
              </a:rPr>
              <a:t>hot-</a:t>
            </a:r>
            <a:r>
              <a:rPr lang="en-US" altLang="zh-CN" sz="1800" b="1" noProof="1">
                <a:solidFill>
                  <a:srgbClr val="000000"/>
                </a:solidFill>
                <a:latin typeface="Times New Roman" panose="02020603050405020304" charset="0"/>
                <a:ea typeface="Bookman Old Style" panose="02050604050505020204"/>
                <a:cs typeface="Times New Roman" panose="02020603050405020304" charset="0"/>
              </a:rPr>
              <a:t>spots.</a:t>
            </a: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r>
              <a:rPr lang="en-IN" altLang="en-US" sz="1800" b="1" noProof="1">
                <a:solidFill>
                  <a:srgbClr val="000000"/>
                </a:solidFill>
                <a:latin typeface="Times New Roman" panose="02020603050405020304" charset="0"/>
                <a:ea typeface="Bookman Old Style" panose="02050604050505020204"/>
                <a:cs typeface="Times New Roman" panose="02020603050405020304" charset="0"/>
              </a:rPr>
              <a:t>The </a:t>
            </a:r>
            <a:r>
              <a:rPr lang="en-US" altLang="zh-CN" sz="1800" b="1" noProof="1">
                <a:solidFill>
                  <a:srgbClr val="000000"/>
                </a:solidFill>
                <a:latin typeface="Times New Roman" panose="02020603050405020304" charset="0"/>
                <a:ea typeface="Bookman Old Style" panose="02050604050505020204"/>
                <a:cs typeface="Times New Roman" panose="02020603050405020304" charset="0"/>
              </a:rPr>
              <a:t>software updates the number of pandemic patients and spot areas. </a:t>
            </a: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defTabSz="266700" fontAlgn="auto">
              <a:buFont typeface="Arial" panose="020B0604020202020204" pitchFamily="34" charset="0"/>
              <a:buNone/>
            </a:pP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a:p>
            <a:pPr marL="285750" indent="-285750" defTabSz="266700" fontAlgn="auto">
              <a:buFont typeface="Arial" panose="020B0604020202020204" pitchFamily="34" charset="0"/>
              <a:buChar char="•"/>
            </a:pPr>
            <a:r>
              <a:rPr lang="en-US" altLang="zh-CN" sz="1800" b="1" noProof="1">
                <a:solidFill>
                  <a:srgbClr val="000000"/>
                </a:solidFill>
                <a:latin typeface="Times New Roman" panose="02020603050405020304" charset="0"/>
                <a:ea typeface="Bookman Old Style" panose="02050604050505020204"/>
                <a:cs typeface="Times New Roman" panose="02020603050405020304" charset="0"/>
              </a:rPr>
              <a:t>Users can search daily updates</a:t>
            </a:r>
            <a:endParaRPr lang="en-US" altLang="zh-CN" sz="1800" b="1" noProof="1">
              <a:solidFill>
                <a:srgbClr val="000000"/>
              </a:solidFill>
              <a:latin typeface="Times New Roman" panose="02020603050405020304" charset="0"/>
              <a:ea typeface="Bookman Old Style" panose="02050604050505020204"/>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 name="Google Shape;389;p48"/>
          <p:cNvSpPr txBox="1"/>
          <p:nvPr>
            <p:ph type="body" idx="1"/>
          </p:nvPr>
        </p:nvSpPr>
        <p:spPr>
          <a:xfrm>
            <a:off x="40005" y="868680"/>
            <a:ext cx="2165985" cy="4275455"/>
          </a:xfrm>
        </p:spPr>
        <p:txBody>
          <a:bodyPr wrap="square" lIns="91425" tIns="91425" rIns="91425" bIns="91425" anchor="t" anchorCtr="0">
            <a:noAutofit/>
          </a:bodyPr>
          <a:lstStyle/>
          <a:p>
            <a:pPr marL="457200" marR="0" lvl="0" indent="-304800" algn="just" defTabSz="685800" rtl="0" eaLnBrk="1" fontAlgn="base" latinLnBrk="0" hangingPunct="1">
              <a:lnSpc>
                <a:spcPct val="150000"/>
              </a:lnSpc>
              <a:spcBef>
                <a:spcPts val="0"/>
              </a:spcBef>
              <a:spcAft>
                <a:spcPts val="0"/>
              </a:spcAft>
              <a:buClrTx/>
              <a:buSzPts val="1200"/>
              <a:buFont typeface="Times New Roman" panose="02020603050405020304"/>
              <a:buChar char="●"/>
            </a:pPr>
            <a:r>
              <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PANDTRACK </a:t>
            </a:r>
            <a:r>
              <a:rPr kumimoji="0" lang="en-IN"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will</a:t>
            </a:r>
            <a:r>
              <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simplify and generalize the activities of</a:t>
            </a:r>
            <a:r>
              <a:rPr kumimoji="0" lang="en-IN"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r>
              <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health care system. </a:t>
            </a:r>
            <a:endPar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152400" marR="0" lvl="0" indent="0" algn="just" defTabSz="685800" rtl="0" eaLnBrk="1" fontAlgn="base" latinLnBrk="0" hangingPunct="1">
              <a:lnSpc>
                <a:spcPct val="150000"/>
              </a:lnSpc>
              <a:spcBef>
                <a:spcPts val="0"/>
              </a:spcBef>
              <a:spcAft>
                <a:spcPts val="0"/>
              </a:spcAft>
              <a:buClrTx/>
              <a:buSzPts val="1200"/>
              <a:buFont typeface="Times New Roman" panose="02020603050405020304"/>
              <a:buNone/>
            </a:pPr>
            <a:r>
              <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endPar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04800" algn="just" defTabSz="685800" rtl="0" eaLnBrk="1" fontAlgn="base" latinLnBrk="0" hangingPunct="1">
              <a:lnSpc>
                <a:spcPct val="150000"/>
              </a:lnSpc>
              <a:spcBef>
                <a:spcPts val="0"/>
              </a:spcBef>
              <a:spcAft>
                <a:spcPts val="0"/>
              </a:spcAft>
              <a:buClrTx/>
              <a:buSzPts val="1200"/>
              <a:buFont typeface="Times New Roman" panose="02020603050405020304"/>
              <a:buChar char="●"/>
            </a:pPr>
            <a:r>
              <a:rPr kumimoji="0" lang="en-IN"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Provides l</a:t>
            </a:r>
            <a:r>
              <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ist of Medical</a:t>
            </a:r>
            <a:r>
              <a:rPr kumimoji="0" lang="en-IN"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r>
              <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officers, doctors, patients</a:t>
            </a:r>
            <a:r>
              <a:rPr kumimoji="0" lang="en-IN"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hot spot areas</a:t>
            </a:r>
            <a:r>
              <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a:t>
            </a:r>
            <a:endParaRPr kumimoji="0" lang="en-US" altLang="en-US" sz="16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482" name="Google Shape;391;p48"/>
          <p:cNvSpPr txBox="1"/>
          <p:nvPr>
            <p:ph type="subTitle"/>
          </p:nvPr>
        </p:nvSpPr>
        <p:spPr>
          <a:xfrm>
            <a:off x="1993900" y="217488"/>
            <a:ext cx="5156200" cy="868362"/>
          </a:xfrm>
        </p:spPr>
        <p:txBody>
          <a:bodyPr wrap="square" lIns="91425" tIns="91425" rIns="91425" bIns="91425" anchor="t" anchorCtr="0"/>
          <a:lstStyle>
            <a:lvl1pPr marL="0" lvl="0" indent="0" algn="ctr">
              <a:buClrTx/>
              <a:buSzTx/>
              <a:buFontTx/>
              <a:defRPr/>
            </a:lvl1pPr>
            <a:lvl2pPr marL="457200" lvl="1" indent="-114300" algn="ctr">
              <a:buClrTx/>
              <a:buSzTx/>
              <a:buFontTx/>
              <a:defRPr/>
            </a:lvl2pPr>
            <a:lvl3pPr marL="914400" lvl="2" indent="-228600" algn="ctr">
              <a:buClrTx/>
              <a:buSzTx/>
              <a:buFontTx/>
              <a:defRPr/>
            </a:lvl3pPr>
            <a:lvl4pPr marL="1371600" lvl="3" indent="-342900" algn="ctr">
              <a:buClrTx/>
              <a:buSzTx/>
              <a:buFontTx/>
              <a:defRPr/>
            </a:lvl4pPr>
            <a:lvl5pPr marL="1828800" lvl="4" indent="-457200" algn="ctr">
              <a:buClrTx/>
              <a:buSzTx/>
              <a:buFontTx/>
              <a:defRPr/>
            </a:lvl5pPr>
          </a:lstStyle>
          <a:p>
            <a:pPr marL="0" lvl="0" indent="0" algn="l" rtl="0">
              <a:spcBef>
                <a:spcPct val="0"/>
              </a:spcBef>
              <a:spcAft>
                <a:spcPct val="0"/>
              </a:spcAft>
              <a:buNone/>
            </a:pPr>
            <a:r>
              <a:rPr lang="en-GB" altLang="en-US" sz="2800" b="1">
                <a:latin typeface="Times New Roman" panose="02020603050405020304" charset="0"/>
              </a:rPr>
              <a:t>Purpose of the Web Application</a:t>
            </a:r>
            <a:endParaRPr lang="en-US" sz="2800" b="1">
              <a:latin typeface="Times New Roman" panose="02020603050405020304" charset="0"/>
            </a:endParaRPr>
          </a:p>
        </p:txBody>
      </p:sp>
      <p:sp>
        <p:nvSpPr>
          <p:cNvPr id="392" name="Google Shape;392;p48"/>
          <p:cNvSpPr txBox="1"/>
          <p:nvPr>
            <p:ph type="sldNum" sz="quarter" idx="12"/>
          </p:nvPr>
        </p:nvSpPr>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pPr>
            <a:fld id="{00000000-1234-1234-1234-123412341234}" type="slidenum">
              <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rPr>
            </a:fld>
            <a:endPar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endParaRPr>
          </a:p>
        </p:txBody>
      </p:sp>
      <p:pic>
        <p:nvPicPr>
          <p:cNvPr id="2" name="Picture 1" descr="A28"/>
          <p:cNvPicPr>
            <a:picLocks noChangeAspect="1"/>
          </p:cNvPicPr>
          <p:nvPr/>
        </p:nvPicPr>
        <p:blipFill>
          <a:blip r:embed="rId1"/>
          <a:stretch>
            <a:fillRect/>
          </a:stretch>
        </p:blipFill>
        <p:spPr>
          <a:xfrm>
            <a:off x="2263775" y="776605"/>
            <a:ext cx="6880225" cy="43668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Google Shape;400;p49"/>
          <p:cNvSpPr txBox="1"/>
          <p:nvPr>
            <p:ph type="subTitle"/>
          </p:nvPr>
        </p:nvSpPr>
        <p:spPr>
          <a:xfrm>
            <a:off x="1855788" y="153988"/>
            <a:ext cx="5864225" cy="455612"/>
          </a:xfrm>
        </p:spPr>
        <p:txBody>
          <a:bodyPr wrap="square" lIns="91425" tIns="91425" rIns="91425" bIns="91425" anchor="t" anchorCtr="0"/>
          <a:lstStyle>
            <a:lvl1pPr marL="0" lvl="0" indent="0" algn="ctr">
              <a:buClrTx/>
              <a:buSzTx/>
              <a:buFontTx/>
              <a:defRPr/>
            </a:lvl1pPr>
            <a:lvl2pPr marL="457200" lvl="1" indent="-114300" algn="ctr">
              <a:buClrTx/>
              <a:buSzTx/>
              <a:buFontTx/>
              <a:defRPr/>
            </a:lvl2pPr>
            <a:lvl3pPr marL="914400" lvl="2" indent="-228600" algn="ctr">
              <a:buClrTx/>
              <a:buSzTx/>
              <a:buFontTx/>
              <a:defRPr/>
            </a:lvl3pPr>
            <a:lvl4pPr marL="1371600" lvl="3" indent="-342900" algn="ctr">
              <a:buClrTx/>
              <a:buSzTx/>
              <a:buFontTx/>
              <a:defRPr/>
            </a:lvl4pPr>
            <a:lvl5pPr marL="1828800" lvl="4" indent="-457200" algn="ctr">
              <a:buClrTx/>
              <a:buSzTx/>
              <a:buFontTx/>
              <a:defRPr/>
            </a:lvl5pPr>
          </a:lstStyle>
          <a:p>
            <a:pPr marL="0" lvl="0" indent="0" algn="l" rtl="0">
              <a:spcBef>
                <a:spcPct val="0"/>
              </a:spcBef>
              <a:spcAft>
                <a:spcPct val="0"/>
              </a:spcAft>
              <a:buNone/>
            </a:pPr>
            <a:r>
              <a:rPr lang="en-GB" altLang="en-US" sz="2800" b="1">
                <a:latin typeface="Times New Roman" panose="02020603050405020304" charset="0"/>
              </a:rPr>
              <a:t>High-Level Architecture Diagram</a:t>
            </a:r>
            <a:endParaRPr lang="en-GB" altLang="en-US" sz="2800" b="1">
              <a:latin typeface="Times New Roman" panose="02020603050405020304" charset="0"/>
            </a:endParaRPr>
          </a:p>
        </p:txBody>
      </p:sp>
      <p:sp>
        <p:nvSpPr>
          <p:cNvPr id="401" name="Google Shape;401;p49"/>
          <p:cNvSpPr txBox="1"/>
          <p:nvPr>
            <p:ph type="sldNum" sz="quarter" idx="12"/>
          </p:nvPr>
        </p:nvSpPr>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pPr>
            <a:fld id="{00000000-1234-1234-1234-123412341234}" type="slidenum">
              <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rPr>
            </a:fld>
            <a:endPar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endParaRPr>
          </a:p>
        </p:txBody>
      </p:sp>
      <p:pic>
        <p:nvPicPr>
          <p:cNvPr id="2" name="Picture 1"/>
          <p:cNvPicPr>
            <a:picLocks noChangeAspect="1"/>
          </p:cNvPicPr>
          <p:nvPr/>
        </p:nvPicPr>
        <p:blipFill>
          <a:blip r:embed="rId1"/>
          <a:stretch>
            <a:fillRect/>
          </a:stretch>
        </p:blipFill>
        <p:spPr>
          <a:xfrm>
            <a:off x="2259330" y="663575"/>
            <a:ext cx="4716780" cy="44792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Google Shape;407;p50"/>
          <p:cNvSpPr txBox="1"/>
          <p:nvPr>
            <p:ph type="title"/>
          </p:nvPr>
        </p:nvSpPr>
        <p:spPr>
          <a:xfrm>
            <a:off x="2293938" y="163513"/>
            <a:ext cx="5175250" cy="573087"/>
          </a:xfrm>
        </p:spPr>
        <p:txBody>
          <a:bodyPr wrap="square" lIns="91425" tIns="91425" rIns="91425" bIns="91425" anchor="t" anchorCtr="0"/>
          <a:p>
            <a:pPr algn="l" rtl="0"/>
            <a:r>
              <a:rPr lang="en-GB" altLang="en-US" sz="3100" b="1">
                <a:latin typeface="Times New Roman" panose="02020603050405020304" charset="0"/>
                <a:ea typeface="DM Sans"/>
                <a:cs typeface="Times New Roman" panose="02020603050405020304" charset="0"/>
                <a:sym typeface="DM Sans"/>
              </a:rPr>
              <a:t>Frontend Technology</a:t>
            </a:r>
            <a:r>
              <a:rPr lang="en-GB" altLang="en-US" sz="3100" b="1">
                <a:latin typeface="DM Sans"/>
                <a:ea typeface="DM Sans"/>
                <a:sym typeface="DM Sans"/>
              </a:rPr>
              <a:t> </a:t>
            </a:r>
            <a:endParaRPr lang="en-US" sz="3100" b="1">
              <a:latin typeface="DM Sans"/>
              <a:ea typeface="DM Sans"/>
              <a:sym typeface="DM Sans"/>
            </a:endParaRPr>
          </a:p>
        </p:txBody>
      </p:sp>
      <p:sp>
        <p:nvSpPr>
          <p:cNvPr id="408" name="Google Shape;408;p50"/>
          <p:cNvSpPr txBox="1"/>
          <p:nvPr>
            <p:ph type="body" idx="13"/>
          </p:nvPr>
        </p:nvSpPr>
        <p:spPr>
          <a:xfrm>
            <a:off x="26670" y="736600"/>
            <a:ext cx="3255010" cy="4356735"/>
          </a:xfrm>
        </p:spPr>
        <p:txBody>
          <a:bodyPr wrap="square" lIns="91425" tIns="91425" rIns="91425" bIns="91425" anchor="t" anchorCtr="0">
            <a:noAutofit/>
          </a:bodyPr>
          <a:lstStyle/>
          <a:p>
            <a:pPr marL="457200" marR="0" lvl="0" indent="-304800" algn="just" defTabSz="685800" rtl="0" eaLnBrk="1" fontAlgn="base" latinLnBrk="0" hangingPunct="1">
              <a:lnSpc>
                <a:spcPct val="150000"/>
              </a:lnSpc>
              <a:spcBef>
                <a:spcPts val="0"/>
              </a:spcBef>
              <a:spcAft>
                <a:spcPts val="0"/>
              </a:spcAft>
              <a:buClrTx/>
              <a:buSzPts val="1200"/>
              <a:buFont typeface="Times New Roman" panose="02020603050405020304"/>
              <a:buChar char="●"/>
            </a:pPr>
            <a:r>
              <a:rPr kumimoji="0" 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The HTML and CSS layout of the P</a:t>
            </a:r>
            <a:r>
              <a:rPr kumimoji="0" lang="en-IN" alt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ANDTRACKER</a:t>
            </a:r>
            <a:r>
              <a:rPr kumimoji="0" 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r>
              <a:rPr kumimoji="0" lang="en-IN" alt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provides </a:t>
            </a:r>
            <a:r>
              <a:rPr kumimoji="0" 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ease of use and </a:t>
            </a:r>
            <a:r>
              <a:rPr kumimoji="0" lang="en-IN" alt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is </a:t>
            </a:r>
            <a:r>
              <a:rPr kumimoji="0" 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efficien</a:t>
            </a:r>
            <a:r>
              <a:rPr kumimoji="0" lang="en-IN" alt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t</a:t>
            </a:r>
            <a:r>
              <a:rPr kumimoji="0" 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endParaRPr kumimoji="0"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04800" algn="just" defTabSz="685800" rtl="0" eaLnBrk="1" fontAlgn="base" latinLnBrk="0" hangingPunct="1">
              <a:lnSpc>
                <a:spcPct val="150000"/>
              </a:lnSpc>
              <a:spcBef>
                <a:spcPts val="0"/>
              </a:spcBef>
              <a:spcAft>
                <a:spcPts val="0"/>
              </a:spcAft>
              <a:buClrTx/>
              <a:buSzPts val="1200"/>
              <a:buFont typeface="Times New Roman" panose="02020603050405020304"/>
              <a:buChar char="●"/>
            </a:pPr>
            <a:r>
              <a:rPr kumimoji="0" 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HTML gives the app a proper structure that makes all elements easy to find. </a:t>
            </a:r>
            <a:endParaRPr kumimoji="0"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04800" algn="just" defTabSz="685800" rtl="0" eaLnBrk="1" fontAlgn="base" latinLnBrk="0" hangingPunct="1">
              <a:lnSpc>
                <a:spcPct val="150000"/>
              </a:lnSpc>
              <a:spcBef>
                <a:spcPts val="0"/>
              </a:spcBef>
              <a:spcAft>
                <a:spcPts val="0"/>
              </a:spcAft>
              <a:buClrTx/>
              <a:buSzPts val="1200"/>
              <a:buFont typeface="Times New Roman" panose="02020603050405020304"/>
              <a:buChar char="●"/>
            </a:pPr>
            <a:r>
              <a:rPr kumimoji="0" 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CSS styles and adjusts page displays to make websites look good and work well on all screens from phones to large desktops.</a:t>
            </a:r>
            <a:endParaRPr kumimoji="0" 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04800" algn="just" defTabSz="685800" rtl="0" eaLnBrk="1" fontAlgn="base" latinLnBrk="0" hangingPunct="1">
              <a:lnSpc>
                <a:spcPct val="150000"/>
              </a:lnSpc>
              <a:spcBef>
                <a:spcPts val="0"/>
              </a:spcBef>
              <a:spcAft>
                <a:spcPts val="0"/>
              </a:spcAft>
              <a:buClrTx/>
              <a:buSzPts val="1200"/>
              <a:buFont typeface="Times New Roman" panose="02020603050405020304"/>
              <a:buChar char="●"/>
            </a:pPr>
            <a:r>
              <a:rPr kumimoji="0" 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rPr>
              <a:t>Bootstrap the  front-end framework contains CSS and HTML based design templates for typography, forms, buttons, tables, navigation, modals, image carousels and lots of JavaScript plugins</a:t>
            </a:r>
            <a:r>
              <a:rPr kumimoji="0" lang="en-IN" alt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rPr>
              <a:t>.</a:t>
            </a:r>
            <a:endParaRPr kumimoji="0" lang="en-IN" altLang="en-GB"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endParaRPr>
          </a:p>
          <a:p>
            <a:pPr marL="152400" marR="0" lvl="0" indent="0" algn="just" defTabSz="685800" rtl="0" eaLnBrk="1" fontAlgn="base" latinLnBrk="0" hangingPunct="1">
              <a:lnSpc>
                <a:spcPct val="150000"/>
              </a:lnSpc>
              <a:spcBef>
                <a:spcPts val="0"/>
              </a:spcBef>
              <a:spcAft>
                <a:spcPts val="0"/>
              </a:spcAft>
              <a:buClrTx/>
              <a:buSzPts val="1200"/>
              <a:buFont typeface="Times New Roman" panose="02020603050405020304"/>
              <a:buNone/>
            </a:pPr>
            <a:endParaRPr kumimoji="0" lang="en-US" altLang="en-US" sz="1200" b="1"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endParaRPr>
          </a:p>
        </p:txBody>
      </p:sp>
      <p:sp>
        <p:nvSpPr>
          <p:cNvPr id="410" name="Google Shape;410;p50"/>
          <p:cNvSpPr txBox="1"/>
          <p:nvPr>
            <p:ph type="sldNum" sz="quarter" idx="12"/>
          </p:nvPr>
        </p:nvSpPr>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pPr>
            <a:fld id="{00000000-1234-1234-1234-123412341234}" type="slidenum">
              <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rPr>
            </a:fld>
            <a:endPar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endParaRPr>
          </a:p>
        </p:txBody>
      </p:sp>
      <p:pic>
        <p:nvPicPr>
          <p:cNvPr id="2" name="Picture 1" descr="A5"/>
          <p:cNvPicPr>
            <a:picLocks noChangeAspect="1"/>
          </p:cNvPicPr>
          <p:nvPr/>
        </p:nvPicPr>
        <p:blipFill>
          <a:blip r:embed="rId1"/>
          <a:stretch>
            <a:fillRect/>
          </a:stretch>
        </p:blipFill>
        <p:spPr>
          <a:xfrm>
            <a:off x="3281045" y="735965"/>
            <a:ext cx="5862955" cy="44081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Google Shape;416;p51"/>
          <p:cNvSpPr txBox="1"/>
          <p:nvPr>
            <p:ph type="subTitle"/>
          </p:nvPr>
        </p:nvSpPr>
        <p:spPr>
          <a:xfrm>
            <a:off x="67945" y="987425"/>
            <a:ext cx="1882775" cy="3390900"/>
          </a:xfrm>
        </p:spPr>
        <p:txBody>
          <a:bodyPr wrap="square" lIns="91425" tIns="91425" rIns="91425" bIns="91425" anchor="ctr" anchorCtr="0"/>
          <a:lstStyle>
            <a:lvl1pPr marL="0" lvl="0" indent="0" algn="ctr">
              <a:buClrTx/>
              <a:buSzTx/>
              <a:buFontTx/>
              <a:defRPr/>
            </a:lvl1pPr>
            <a:lvl2pPr marL="457200" lvl="1" indent="-114300" algn="ctr">
              <a:buClrTx/>
              <a:buSzTx/>
              <a:buFontTx/>
              <a:defRPr/>
            </a:lvl2pPr>
            <a:lvl3pPr marL="914400" lvl="2" indent="-228600" algn="ctr">
              <a:buClrTx/>
              <a:buSzTx/>
              <a:buFontTx/>
              <a:defRPr/>
            </a:lvl3pPr>
            <a:lvl4pPr marL="1371600" lvl="3" indent="-342900" algn="ctr">
              <a:buClrTx/>
              <a:buSzTx/>
              <a:buFontTx/>
              <a:defRPr/>
            </a:lvl4pPr>
            <a:lvl5pPr marL="1828800" lvl="4" indent="-457200" algn="ctr">
              <a:buClrTx/>
              <a:buSzTx/>
              <a:buFontTx/>
              <a:defRPr/>
            </a:lvl5pPr>
          </a:lstStyle>
          <a:p>
            <a:pPr marL="457200" lvl="0" indent="-304800" algn="just" rtl="0">
              <a:lnSpc>
                <a:spcPct val="150000"/>
              </a:lnSpc>
              <a:spcBef>
                <a:spcPct val="0"/>
              </a:spcBef>
              <a:spcAft>
                <a:spcPct val="0"/>
              </a:spcAft>
              <a:buFont typeface="Times New Roman" panose="02020603050405020304"/>
              <a:buChar char="●"/>
            </a:pPr>
            <a:r>
              <a:rPr lang="en-US" altLang="en-US" sz="1800" b="1">
                <a:latin typeface="Times New Roman" panose="02020603050405020304" charset="0"/>
              </a:rPr>
              <a:t>MySQL Database Server is extremely fast,</a:t>
            </a:r>
            <a:r>
              <a:rPr lang="en-IN" altLang="en-US" sz="1800" b="1">
                <a:latin typeface="Times New Roman" panose="02020603050405020304" charset="0"/>
              </a:rPr>
              <a:t> </a:t>
            </a:r>
            <a:r>
              <a:rPr lang="en-US" altLang="en-US" sz="1800" b="1">
                <a:latin typeface="Times New Roman" panose="02020603050405020304" charset="0"/>
              </a:rPr>
              <a:t>reliable and easy to use</a:t>
            </a:r>
            <a:r>
              <a:rPr lang="en-IN" altLang="en-US" sz="1800" b="1">
                <a:latin typeface="Times New Roman" panose="02020603050405020304" charset="0"/>
              </a:rPr>
              <a:t>.</a:t>
            </a:r>
            <a:endParaRPr lang="en-IN" altLang="en-US" sz="1800" b="1">
              <a:latin typeface="Times New Roman" panose="02020603050405020304" charset="0"/>
            </a:endParaRPr>
          </a:p>
        </p:txBody>
      </p:sp>
      <p:sp>
        <p:nvSpPr>
          <p:cNvPr id="419" name="Google Shape;419;p51"/>
          <p:cNvSpPr txBox="1"/>
          <p:nvPr>
            <p:ph type="sldNum" sz="quarter" idx="12"/>
          </p:nvPr>
        </p:nvSpPr>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pPr>
            <a:fld id="{00000000-1234-1234-1234-123412341234}" type="slidenum">
              <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rPr>
            </a:fld>
            <a:endPar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endParaRPr>
          </a:p>
        </p:txBody>
      </p:sp>
      <p:sp>
        <p:nvSpPr>
          <p:cNvPr id="26627" name="Google Shape;420;p51"/>
          <p:cNvSpPr txBox="1"/>
          <p:nvPr>
            <p:ph type="title"/>
          </p:nvPr>
        </p:nvSpPr>
        <p:spPr>
          <a:xfrm>
            <a:off x="2508250" y="198597"/>
            <a:ext cx="4248150" cy="658495"/>
          </a:xfrm>
        </p:spPr>
        <p:txBody>
          <a:bodyPr wrap="square" lIns="91425" tIns="91425" rIns="91425" bIns="91425" anchor="ctr" anchorCtr="0">
            <a:spAutoFit/>
          </a:bodyPr>
          <a:p>
            <a:pPr rtl="0"/>
            <a:r>
              <a:rPr lang="en-GB" altLang="en-US" sz="3100" b="1">
                <a:latin typeface="Times New Roman" panose="02020603050405020304" charset="0"/>
                <a:ea typeface="DM Sans"/>
                <a:cs typeface="Times New Roman" panose="02020603050405020304" charset="0"/>
                <a:sym typeface="DM Sans"/>
              </a:rPr>
              <a:t>Backend Technology</a:t>
            </a:r>
            <a:r>
              <a:rPr lang="en-GB" altLang="en-US" sz="3100" b="1">
                <a:latin typeface="DM Sans"/>
                <a:ea typeface="DM Sans"/>
                <a:sym typeface="DM Sans"/>
              </a:rPr>
              <a:t> </a:t>
            </a:r>
            <a:endParaRPr lang="en-US" sz="3100" b="1">
              <a:latin typeface="DM Sans"/>
              <a:ea typeface="DM Sans"/>
              <a:sym typeface="DM Sans"/>
            </a:endParaRPr>
          </a:p>
        </p:txBody>
      </p:sp>
      <p:pic>
        <p:nvPicPr>
          <p:cNvPr id="26628" name="Picture 0"/>
          <p:cNvPicPr>
            <a:picLocks noChangeAspect="1"/>
          </p:cNvPicPr>
          <p:nvPr/>
        </p:nvPicPr>
        <p:blipFill>
          <a:blip r:embed="rId1"/>
          <a:stretch>
            <a:fillRect/>
          </a:stretch>
        </p:blipFill>
        <p:spPr>
          <a:xfrm>
            <a:off x="2038350" y="777875"/>
            <a:ext cx="7067550" cy="441642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Google Shape;428;p52"/>
          <p:cNvSpPr txBox="1"/>
          <p:nvPr>
            <p:ph type="subTitle"/>
          </p:nvPr>
        </p:nvSpPr>
        <p:spPr>
          <a:xfrm>
            <a:off x="46355" y="673100"/>
            <a:ext cx="2513965" cy="4470400"/>
          </a:xfrm>
        </p:spPr>
        <p:txBody>
          <a:bodyPr wrap="square" lIns="91425" tIns="91425" rIns="91425" bIns="91425" anchor="t" anchorCtr="0"/>
          <a:lstStyle>
            <a:lvl1pPr marL="0" lvl="0" indent="0" algn="ctr">
              <a:buClrTx/>
              <a:buSzTx/>
              <a:buFontTx/>
              <a:defRPr/>
            </a:lvl1pPr>
            <a:lvl2pPr marL="457200" lvl="1" indent="-114300" algn="ctr">
              <a:buClrTx/>
              <a:buSzTx/>
              <a:buFontTx/>
              <a:defRPr/>
            </a:lvl2pPr>
            <a:lvl3pPr marL="914400" lvl="2" indent="-228600" algn="ctr">
              <a:buClrTx/>
              <a:buSzTx/>
              <a:buFontTx/>
              <a:defRPr/>
            </a:lvl3pPr>
            <a:lvl4pPr marL="1371600" lvl="3" indent="-342900" algn="ctr">
              <a:buClrTx/>
              <a:buSzTx/>
              <a:buFontTx/>
              <a:defRPr/>
            </a:lvl4pPr>
            <a:lvl5pPr marL="1828800" lvl="4" indent="-457200" algn="ctr">
              <a:buClrTx/>
              <a:buSzTx/>
              <a:buFontTx/>
              <a:defRPr/>
            </a:lvl5pPr>
          </a:lstStyle>
          <a:p>
            <a:pPr marL="285750" lvl="0" indent="-285750" algn="just">
              <a:lnSpc>
                <a:spcPct val="150000"/>
              </a:lnSpc>
              <a:buFont typeface="Arial" panose="020B0604020202020204" pitchFamily="34" charset="0"/>
              <a:buChar char="•"/>
            </a:pPr>
            <a:r>
              <a:rPr lang="en-US" altLang="zh-CN" sz="1300" b="1">
                <a:solidFill>
                  <a:srgbClr val="000000"/>
                </a:solidFill>
                <a:latin typeface="Times New Roman" panose="02020603050405020304" charset="0"/>
                <a:ea typeface="Bookman Old Style" panose="02050604050505020204"/>
                <a:cs typeface="Times New Roman" panose="02020603050405020304" charset="0"/>
              </a:rPr>
              <a:t>Online registration for pandemic diseases. </a:t>
            </a:r>
            <a:endParaRPr lang="en-US" altLang="zh-CN" sz="1300" b="1">
              <a:solidFill>
                <a:srgbClr val="000000"/>
              </a:solidFill>
              <a:latin typeface="Times New Roman" panose="02020603050405020304" charset="0"/>
              <a:ea typeface="Bookman Old Style" panose="02050604050505020204"/>
              <a:cs typeface="Times New Roman" panose="02020603050405020304" charset="0"/>
            </a:endParaRPr>
          </a:p>
          <a:p>
            <a:pPr marL="285750" lvl="0" indent="-285750" algn="just">
              <a:lnSpc>
                <a:spcPct val="150000"/>
              </a:lnSpc>
              <a:buFont typeface="Arial" panose="020B0604020202020204" pitchFamily="34" charset="0"/>
              <a:buChar char="•"/>
            </a:pPr>
            <a:r>
              <a:rPr lang="en-US" altLang="zh-CN" sz="1300" b="1">
                <a:solidFill>
                  <a:srgbClr val="000000"/>
                </a:solidFill>
                <a:latin typeface="Times New Roman" panose="02020603050405020304" charset="0"/>
                <a:ea typeface="Bookman Old Style" panose="02050604050505020204"/>
                <a:cs typeface="Times New Roman" panose="02020603050405020304" charset="0"/>
              </a:rPr>
              <a:t>Consultation history. </a:t>
            </a:r>
            <a:endParaRPr lang="en-US" altLang="zh-CN" sz="1300" b="1">
              <a:solidFill>
                <a:srgbClr val="000000"/>
              </a:solidFill>
              <a:latin typeface="Times New Roman" panose="02020603050405020304" charset="0"/>
              <a:ea typeface="Bookman Old Style" panose="02050604050505020204"/>
              <a:cs typeface="Times New Roman" panose="02020603050405020304" charset="0"/>
            </a:endParaRPr>
          </a:p>
          <a:p>
            <a:pPr marL="285750" lvl="0" indent="-285750" algn="just">
              <a:lnSpc>
                <a:spcPct val="150000"/>
              </a:lnSpc>
              <a:buFont typeface="Arial" panose="020B0604020202020204" pitchFamily="34" charset="0"/>
              <a:buChar char="•"/>
            </a:pPr>
            <a:r>
              <a:rPr lang="en-US" altLang="zh-CN" sz="1300" b="1">
                <a:solidFill>
                  <a:srgbClr val="000000"/>
                </a:solidFill>
                <a:latin typeface="Times New Roman" panose="02020603050405020304" charset="0"/>
                <a:ea typeface="Bookman Old Style" panose="02050604050505020204"/>
                <a:cs typeface="Times New Roman" panose="02020603050405020304" charset="0"/>
              </a:rPr>
              <a:t>Pandemic areas are divided into </a:t>
            </a:r>
            <a:r>
              <a:rPr lang="en-IN" altLang="en-US" sz="1300" b="1">
                <a:solidFill>
                  <a:srgbClr val="000000"/>
                </a:solidFill>
                <a:latin typeface="Times New Roman" panose="02020603050405020304" charset="0"/>
                <a:ea typeface="Bookman Old Style" panose="02050604050505020204"/>
                <a:cs typeface="Times New Roman" panose="02020603050405020304" charset="0"/>
              </a:rPr>
              <a:t>hot-</a:t>
            </a:r>
            <a:r>
              <a:rPr lang="en-US" altLang="zh-CN" sz="1300" b="1">
                <a:solidFill>
                  <a:srgbClr val="000000"/>
                </a:solidFill>
                <a:latin typeface="Times New Roman" panose="02020603050405020304" charset="0"/>
                <a:ea typeface="Bookman Old Style" panose="02050604050505020204"/>
                <a:cs typeface="Times New Roman" panose="02020603050405020304" charset="0"/>
              </a:rPr>
              <a:t>spots. </a:t>
            </a:r>
            <a:endParaRPr lang="en-US" altLang="zh-CN" sz="1300" b="1">
              <a:solidFill>
                <a:srgbClr val="000000"/>
              </a:solidFill>
              <a:latin typeface="Times New Roman" panose="02020603050405020304" charset="0"/>
              <a:ea typeface="Bookman Old Style" panose="02050604050505020204"/>
              <a:cs typeface="Times New Roman" panose="02020603050405020304" charset="0"/>
            </a:endParaRPr>
          </a:p>
          <a:p>
            <a:pPr marL="285750" lvl="0" indent="-285750" algn="just">
              <a:lnSpc>
                <a:spcPct val="150000"/>
              </a:lnSpc>
              <a:buFont typeface="Arial" panose="020B0604020202020204" pitchFamily="34" charset="0"/>
              <a:buChar char="•"/>
            </a:pPr>
            <a:r>
              <a:rPr lang="en-US" altLang="zh-CN" sz="1300" b="1">
                <a:solidFill>
                  <a:srgbClr val="000000"/>
                </a:solidFill>
                <a:latin typeface="Times New Roman" panose="02020603050405020304" charset="0"/>
                <a:ea typeface="Bookman Old Style" panose="02050604050505020204"/>
                <a:cs typeface="Times New Roman" panose="02020603050405020304" charset="0"/>
              </a:rPr>
              <a:t>Find contact listed persons.</a:t>
            </a:r>
            <a:endParaRPr lang="en-US" altLang="zh-CN" sz="1300" b="1">
              <a:solidFill>
                <a:srgbClr val="000000"/>
              </a:solidFill>
              <a:latin typeface="Times New Roman" panose="02020603050405020304" charset="0"/>
              <a:ea typeface="Bookman Old Style" panose="02050604050505020204"/>
              <a:cs typeface="Times New Roman" panose="02020603050405020304" charset="0"/>
            </a:endParaRPr>
          </a:p>
          <a:p>
            <a:pPr marL="285750" lvl="0" indent="-285750" algn="just">
              <a:lnSpc>
                <a:spcPct val="150000"/>
              </a:lnSpc>
              <a:buFont typeface="Arial" panose="020B0604020202020204" pitchFamily="34" charset="0"/>
              <a:buChar char="•"/>
            </a:pPr>
            <a:r>
              <a:rPr lang="en-US" altLang="zh-CN" sz="1300" b="1">
                <a:solidFill>
                  <a:srgbClr val="000000"/>
                </a:solidFill>
                <a:latin typeface="Times New Roman" panose="02020603050405020304" charset="0"/>
                <a:ea typeface="Bookman Old Style" panose="02050604050505020204"/>
                <a:cs typeface="Times New Roman" panose="02020603050405020304" charset="0"/>
              </a:rPr>
              <a:t>Symptoms, diagnosis and Medicine history. </a:t>
            </a:r>
            <a:endParaRPr lang="en-US" altLang="zh-CN" sz="1300" b="1">
              <a:solidFill>
                <a:srgbClr val="000000"/>
              </a:solidFill>
              <a:latin typeface="Times New Roman" panose="02020603050405020304" charset="0"/>
              <a:ea typeface="Bookman Old Style" panose="02050604050505020204"/>
              <a:cs typeface="Times New Roman" panose="02020603050405020304" charset="0"/>
            </a:endParaRPr>
          </a:p>
          <a:p>
            <a:pPr marL="285750" lvl="0" indent="-285750" algn="just">
              <a:lnSpc>
                <a:spcPct val="150000"/>
              </a:lnSpc>
              <a:buFont typeface="Arial" panose="020B0604020202020204" pitchFamily="34" charset="0"/>
              <a:buChar char="•"/>
            </a:pPr>
            <a:r>
              <a:rPr lang="en-IN" altLang="en-US" sz="1300" b="1">
                <a:solidFill>
                  <a:srgbClr val="000000"/>
                </a:solidFill>
                <a:latin typeface="Times New Roman" panose="02020603050405020304" charset="0"/>
                <a:ea typeface="Bookman Old Style" panose="02050604050505020204"/>
                <a:cs typeface="Times New Roman" panose="02020603050405020304" charset="0"/>
              </a:rPr>
              <a:t>R</a:t>
            </a:r>
            <a:r>
              <a:rPr lang="en-US" altLang="zh-CN" sz="1300" b="1">
                <a:solidFill>
                  <a:srgbClr val="000000"/>
                </a:solidFill>
                <a:latin typeface="Times New Roman" panose="02020603050405020304" charset="0"/>
                <a:ea typeface="Bookman Old Style" panose="02050604050505020204"/>
                <a:cs typeface="Times New Roman" panose="02020603050405020304" charset="0"/>
              </a:rPr>
              <a:t>eports of pandemic diseases. </a:t>
            </a:r>
            <a:endParaRPr lang="en-US" altLang="zh-CN" sz="1300" b="1">
              <a:solidFill>
                <a:srgbClr val="000000"/>
              </a:solidFill>
              <a:latin typeface="Times New Roman" panose="02020603050405020304" charset="0"/>
              <a:ea typeface="Bookman Old Style" panose="02050604050505020204"/>
              <a:cs typeface="Times New Roman" panose="02020603050405020304" charset="0"/>
            </a:endParaRPr>
          </a:p>
          <a:p>
            <a:pPr marL="285750" lvl="0" indent="-285750" algn="just">
              <a:lnSpc>
                <a:spcPct val="150000"/>
              </a:lnSpc>
              <a:buFont typeface="Arial" panose="020B0604020202020204" pitchFamily="34" charset="0"/>
              <a:buChar char="•"/>
            </a:pPr>
            <a:r>
              <a:rPr lang="en-IN" altLang="en-US" sz="1300" b="1">
                <a:solidFill>
                  <a:srgbClr val="000000"/>
                </a:solidFill>
                <a:latin typeface="Times New Roman" panose="02020603050405020304" charset="0"/>
                <a:ea typeface="Bookman Old Style" panose="02050604050505020204"/>
                <a:cs typeface="Times New Roman" panose="02020603050405020304" charset="0"/>
              </a:rPr>
              <a:t>Schedule of duty to </a:t>
            </a:r>
            <a:r>
              <a:rPr lang="en-US" altLang="zh-CN" sz="1300" b="1">
                <a:solidFill>
                  <a:srgbClr val="000000"/>
                </a:solidFill>
                <a:latin typeface="Times New Roman" panose="02020603050405020304" charset="0"/>
                <a:ea typeface="Bookman Old Style" panose="02050604050505020204"/>
                <a:cs typeface="Times New Roman" panose="02020603050405020304" charset="0"/>
              </a:rPr>
              <a:t>Doctor</a:t>
            </a:r>
            <a:r>
              <a:rPr lang="en-IN" altLang="en-US" sz="1300" b="1">
                <a:solidFill>
                  <a:srgbClr val="000000"/>
                </a:solidFill>
                <a:latin typeface="Times New Roman" panose="02020603050405020304" charset="0"/>
                <a:ea typeface="Bookman Old Style" panose="02050604050505020204"/>
                <a:cs typeface="Times New Roman" panose="02020603050405020304" charset="0"/>
              </a:rPr>
              <a:t>’s</a:t>
            </a:r>
            <a:r>
              <a:rPr lang="en-US" altLang="zh-CN" sz="1300" b="1">
                <a:solidFill>
                  <a:srgbClr val="000000"/>
                </a:solidFill>
                <a:latin typeface="Times New Roman" panose="02020603050405020304" charset="0"/>
                <a:ea typeface="Bookman Old Style" panose="02050604050505020204"/>
                <a:cs typeface="Times New Roman" panose="02020603050405020304" charset="0"/>
              </a:rPr>
              <a:t>. </a:t>
            </a:r>
            <a:endParaRPr lang="en-GB" altLang="en-US" sz="1300" b="1">
              <a:latin typeface="Times New Roman" panose="02020603050405020304" charset="0"/>
              <a:ea typeface="Times New Roman" panose="02020603050405020304"/>
              <a:cs typeface="Times New Roman" panose="02020603050405020304" charset="0"/>
              <a:sym typeface="Times New Roman" panose="02020603050405020304"/>
            </a:endParaRPr>
          </a:p>
        </p:txBody>
      </p:sp>
      <p:sp>
        <p:nvSpPr>
          <p:cNvPr id="429" name="Google Shape;429;p52"/>
          <p:cNvSpPr txBox="1"/>
          <p:nvPr>
            <p:ph type="sldNum" sz="quarter" idx="12"/>
          </p:nvPr>
        </p:nvSpPr>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pPr>
            <a:fld id="{00000000-1234-1234-1234-123412341234}" type="slidenum">
              <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rPr>
            </a:fld>
            <a:endPar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endParaRPr>
          </a:p>
        </p:txBody>
      </p:sp>
      <p:sp>
        <p:nvSpPr>
          <p:cNvPr id="28675" name="Google Shape;430;p52"/>
          <p:cNvSpPr txBox="1"/>
          <p:nvPr>
            <p:ph type="title"/>
          </p:nvPr>
        </p:nvSpPr>
        <p:spPr>
          <a:xfrm>
            <a:off x="174625" y="109855"/>
            <a:ext cx="8783320" cy="658495"/>
          </a:xfrm>
        </p:spPr>
        <p:txBody>
          <a:bodyPr wrap="square" lIns="91425" tIns="91425" rIns="91425" bIns="91425" anchor="t" anchorCtr="0">
            <a:spAutoFit/>
          </a:bodyPr>
          <a:p>
            <a:pPr algn="ctr" rtl="0"/>
            <a:r>
              <a:rPr lang="en-GB" altLang="en-US" sz="3100" b="1">
                <a:latin typeface="Times New Roman" panose="02020603050405020304" charset="0"/>
                <a:ea typeface="DM Sans"/>
                <a:cs typeface="Times New Roman" panose="02020603050405020304" charset="0"/>
                <a:sym typeface="DM Sans"/>
              </a:rPr>
              <a:t>Features of the Application</a:t>
            </a:r>
            <a:endParaRPr lang="en-GB" altLang="en-US" sz="3100" b="1">
              <a:latin typeface="Times New Roman" panose="02020603050405020304" charset="0"/>
              <a:ea typeface="DM Sans"/>
              <a:cs typeface="Times New Roman" panose="02020603050405020304" charset="0"/>
              <a:sym typeface="DM Sans"/>
            </a:endParaRPr>
          </a:p>
        </p:txBody>
      </p:sp>
      <p:pic>
        <p:nvPicPr>
          <p:cNvPr id="2" name="Picture 1" descr="A20"/>
          <p:cNvPicPr>
            <a:picLocks noChangeAspect="1"/>
          </p:cNvPicPr>
          <p:nvPr/>
        </p:nvPicPr>
        <p:blipFill>
          <a:blip r:embed="rId1"/>
          <a:stretch>
            <a:fillRect/>
          </a:stretch>
        </p:blipFill>
        <p:spPr>
          <a:xfrm>
            <a:off x="2560320" y="767715"/>
            <a:ext cx="6583680" cy="43402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Google Shape;436;p53"/>
          <p:cNvSpPr txBox="1"/>
          <p:nvPr>
            <p:ph type="body"/>
          </p:nvPr>
        </p:nvSpPr>
        <p:spPr>
          <a:xfrm>
            <a:off x="36830" y="674370"/>
            <a:ext cx="2451735" cy="4425315"/>
          </a:xfrm>
        </p:spPr>
        <p:txBody>
          <a:bodyPr wrap="square" lIns="91425" tIns="91425" rIns="91425" bIns="91425" anchor="ctr" anchorCtr="0"/>
          <a:p>
            <a:pPr marL="457200" indent="-304800" algn="just" rtl="0">
              <a:lnSpc>
                <a:spcPct val="150000"/>
              </a:lnSpc>
              <a:spcBef>
                <a:spcPct val="0"/>
              </a:spcBef>
              <a:buFont typeface="Times New Roman" panose="02020603050405020304"/>
              <a:buChar char="●"/>
            </a:pPr>
            <a:r>
              <a:rPr lang="en-GB" altLang="en-US" sz="1500" b="1" i="1">
                <a:latin typeface="Times New Roman" panose="02020603050405020304"/>
                <a:ea typeface="Times New Roman" panose="02020603050405020304"/>
                <a:sym typeface="Times New Roman" panose="02020603050405020304"/>
              </a:rPr>
              <a:t>Login Page:</a:t>
            </a:r>
            <a:r>
              <a:rPr lang="en-GB" altLang="en-US" sz="1500" b="1">
                <a:latin typeface="Times New Roman" panose="02020603050405020304"/>
                <a:ea typeface="Times New Roman" panose="02020603050405020304"/>
                <a:sym typeface="Times New Roman" panose="02020603050405020304"/>
              </a:rPr>
              <a:t> Simple user authentication, User-friendly entry point.</a:t>
            </a:r>
            <a:endParaRPr lang="en-US" sz="1500" b="1">
              <a:latin typeface="Times New Roman" panose="02020603050405020304"/>
              <a:ea typeface="Times New Roman" panose="02020603050405020304"/>
              <a:sym typeface="Times New Roman" panose="02020603050405020304"/>
            </a:endParaRPr>
          </a:p>
          <a:p>
            <a:pPr marL="457200" indent="-304800" algn="just" rtl="0">
              <a:lnSpc>
                <a:spcPct val="150000"/>
              </a:lnSpc>
              <a:spcBef>
                <a:spcPct val="0"/>
              </a:spcBef>
              <a:buFont typeface="Times New Roman" panose="02020603050405020304"/>
              <a:buChar char="●"/>
            </a:pPr>
            <a:r>
              <a:rPr lang="en-GB" altLang="en-US" sz="1500" b="1" i="1">
                <a:latin typeface="Times New Roman" panose="02020603050405020304"/>
                <a:ea typeface="Times New Roman" panose="02020603050405020304"/>
                <a:sym typeface="Times New Roman" panose="02020603050405020304"/>
              </a:rPr>
              <a:t>Dashboard:</a:t>
            </a:r>
            <a:r>
              <a:rPr lang="en-GB" altLang="en-US" sz="1500" b="1">
                <a:latin typeface="Times New Roman" panose="02020603050405020304"/>
                <a:ea typeface="Times New Roman" panose="02020603050405020304"/>
                <a:sym typeface="Times New Roman" panose="02020603050405020304"/>
              </a:rPr>
              <a:t> </a:t>
            </a:r>
            <a:r>
              <a:rPr lang="en-IN" altLang="en-GB" sz="1500" b="1">
                <a:latin typeface="Times New Roman" panose="02020603050405020304"/>
                <a:ea typeface="Times New Roman" panose="02020603050405020304"/>
                <a:sym typeface="Times New Roman" panose="02020603050405020304"/>
              </a:rPr>
              <a:t>Admin :d</a:t>
            </a:r>
            <a:r>
              <a:rPr lang="en-GB" altLang="en-US" sz="1500" b="1">
                <a:latin typeface="Times New Roman" panose="02020603050405020304"/>
                <a:ea typeface="Times New Roman" panose="02020603050405020304"/>
                <a:sym typeface="Times New Roman" panose="02020603050405020304"/>
              </a:rPr>
              <a:t>isplays </a:t>
            </a:r>
            <a:r>
              <a:rPr lang="en-US" altLang="en-US" sz="1500" b="1">
                <a:latin typeface="Times New Roman" panose="02020603050405020304"/>
                <a:ea typeface="Times New Roman" panose="02020603050405020304"/>
                <a:sym typeface="Times New Roman" panose="02020603050405020304"/>
              </a:rPr>
              <a:t>Doctor Type</a:t>
            </a:r>
            <a:r>
              <a:rPr lang="en-GB" altLang="en-US" sz="1500" b="1">
                <a:latin typeface="Times New Roman" panose="02020603050405020304"/>
                <a:ea typeface="Times New Roman" panose="02020603050405020304"/>
                <a:sym typeface="Times New Roman" panose="02020603050405020304"/>
              </a:rPr>
              <a:t>, </a:t>
            </a:r>
            <a:r>
              <a:rPr lang="en-US" altLang="en-US" sz="1500" b="1">
                <a:latin typeface="Times New Roman" panose="02020603050405020304"/>
                <a:ea typeface="Times New Roman" panose="02020603050405020304"/>
                <a:sym typeface="Times New Roman" panose="02020603050405020304"/>
              </a:rPr>
              <a:t>Hotspot Area</a:t>
            </a:r>
            <a:r>
              <a:rPr lang="en-IN" altLang="en-GB" sz="1500" b="1">
                <a:latin typeface="Times New Roman" panose="02020603050405020304"/>
                <a:ea typeface="Times New Roman" panose="02020603050405020304"/>
                <a:sym typeface="Times New Roman" panose="02020603050405020304"/>
              </a:rPr>
              <a:t> and </a:t>
            </a:r>
            <a:r>
              <a:rPr lang="en-US" altLang="en-US" sz="1500" b="1">
                <a:latin typeface="Times New Roman" panose="02020603050405020304"/>
                <a:ea typeface="Times New Roman" panose="02020603050405020304"/>
                <a:sym typeface="Times New Roman" panose="02020603050405020304"/>
              </a:rPr>
              <a:t>Contact List</a:t>
            </a:r>
            <a:r>
              <a:rPr lang="en-IN" altLang="en-US" sz="1500" b="1">
                <a:latin typeface="Times New Roman" panose="02020603050405020304"/>
                <a:ea typeface="Times New Roman" panose="02020603050405020304"/>
                <a:sym typeface="Times New Roman" panose="02020603050405020304"/>
              </a:rPr>
              <a:t> </a:t>
            </a:r>
            <a:r>
              <a:rPr lang="en-GB" altLang="en-US" sz="1500" b="1">
                <a:latin typeface="Times New Roman" panose="02020603050405020304"/>
                <a:ea typeface="Times New Roman" panose="02020603050405020304"/>
                <a:sym typeface="Times New Roman" panose="02020603050405020304"/>
              </a:rPr>
              <a:t>.</a:t>
            </a:r>
            <a:endParaRPr lang="en-US" sz="1500" b="1">
              <a:latin typeface="Times New Roman" panose="02020603050405020304"/>
              <a:ea typeface="Times New Roman" panose="02020603050405020304"/>
              <a:sym typeface="Times New Roman" panose="02020603050405020304"/>
            </a:endParaRPr>
          </a:p>
          <a:p>
            <a:pPr marL="457200" indent="-304800" algn="just" rtl="0">
              <a:lnSpc>
                <a:spcPct val="150000"/>
              </a:lnSpc>
              <a:spcBef>
                <a:spcPct val="0"/>
              </a:spcBef>
              <a:buFont typeface="Times New Roman" panose="02020603050405020304"/>
              <a:buChar char="●"/>
            </a:pPr>
            <a:r>
              <a:rPr lang="en-GB" altLang="en-US" sz="1500" b="1" i="1">
                <a:latin typeface="Times New Roman" panose="02020603050405020304"/>
                <a:ea typeface="Times New Roman" panose="02020603050405020304"/>
                <a:sym typeface="Times New Roman" panose="02020603050405020304"/>
              </a:rPr>
              <a:t>Responsiveness:</a:t>
            </a:r>
            <a:r>
              <a:rPr lang="en-GB" altLang="en-US" sz="1500" b="1">
                <a:latin typeface="Times New Roman" panose="02020603050405020304"/>
                <a:ea typeface="Times New Roman" panose="02020603050405020304"/>
                <a:sym typeface="Times New Roman" panose="02020603050405020304"/>
              </a:rPr>
              <a:t> Adapts layout across devices (mobile, tablet, desktop).</a:t>
            </a:r>
            <a:endParaRPr lang="en-US" sz="1500" b="1" i="1">
              <a:latin typeface="Times New Roman" panose="02020603050405020304"/>
              <a:ea typeface="Times New Roman" panose="02020603050405020304"/>
              <a:sym typeface="Times New Roman" panose="02020603050405020304"/>
            </a:endParaRPr>
          </a:p>
        </p:txBody>
      </p:sp>
      <p:sp>
        <p:nvSpPr>
          <p:cNvPr id="438" name="Google Shape;438;p53"/>
          <p:cNvSpPr txBox="1"/>
          <p:nvPr>
            <p:ph type="sldNum" sz="quarter" idx="12"/>
          </p:nvPr>
        </p:nvSpPr>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pPr>
            <a:fld id="{00000000-1234-1234-1234-123412341234}" type="slidenum">
              <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rPr>
            </a:fld>
            <a:endPar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endParaRPr>
          </a:p>
        </p:txBody>
      </p:sp>
      <p:sp>
        <p:nvSpPr>
          <p:cNvPr id="30723" name="Google Shape;439;p53"/>
          <p:cNvSpPr txBox="1"/>
          <p:nvPr>
            <p:ph type="title"/>
          </p:nvPr>
        </p:nvSpPr>
        <p:spPr>
          <a:xfrm>
            <a:off x="3292475" y="219075"/>
            <a:ext cx="2836863" cy="658495"/>
          </a:xfrm>
        </p:spPr>
        <p:txBody>
          <a:bodyPr wrap="square" lIns="91425" tIns="91425" rIns="91425" bIns="91425" anchor="t" anchorCtr="0">
            <a:spAutoFit/>
          </a:bodyPr>
          <a:p>
            <a:pPr algn="l" rtl="0"/>
            <a:r>
              <a:rPr lang="en-GB" altLang="en-US" sz="3100" b="1">
                <a:latin typeface="Times New Roman" panose="02020603050405020304" charset="0"/>
                <a:ea typeface="DM Sans"/>
                <a:cs typeface="Times New Roman" panose="02020603050405020304" charset="0"/>
                <a:sym typeface="DM Sans"/>
              </a:rPr>
              <a:t>Screenshots</a:t>
            </a:r>
            <a:r>
              <a:rPr lang="en-GB" altLang="en-US" sz="3100" b="1">
                <a:latin typeface="DM Sans"/>
                <a:ea typeface="DM Sans"/>
                <a:sym typeface="DM Sans"/>
              </a:rPr>
              <a:t> </a:t>
            </a:r>
            <a:endParaRPr lang="en-US" sz="3100" b="1">
              <a:latin typeface="DM Sans"/>
              <a:ea typeface="DM Sans"/>
              <a:sym typeface="DM Sans"/>
            </a:endParaRPr>
          </a:p>
        </p:txBody>
      </p:sp>
      <p:pic>
        <p:nvPicPr>
          <p:cNvPr id="3" name="Picture 2" descr="A18"/>
          <p:cNvPicPr>
            <a:picLocks noChangeAspect="1"/>
          </p:cNvPicPr>
          <p:nvPr/>
        </p:nvPicPr>
        <p:blipFill>
          <a:blip r:embed="rId1"/>
          <a:stretch>
            <a:fillRect/>
          </a:stretch>
        </p:blipFill>
        <p:spPr>
          <a:xfrm>
            <a:off x="2489200" y="814070"/>
            <a:ext cx="6654800" cy="42849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Google Shape;445;p54"/>
          <p:cNvSpPr txBox="1"/>
          <p:nvPr>
            <p:ph type="body"/>
          </p:nvPr>
        </p:nvSpPr>
        <p:spPr>
          <a:xfrm>
            <a:off x="188913" y="1328738"/>
            <a:ext cx="8226425" cy="2217737"/>
          </a:xfrm>
        </p:spPr>
        <p:txBody>
          <a:bodyPr wrap="square" lIns="91425" tIns="91425" rIns="91425" bIns="91425" anchor="ctr" anchorCtr="0"/>
          <a:p>
            <a:pPr marL="457200" indent="-323850" algn="just" rtl="0">
              <a:lnSpc>
                <a:spcPct val="150000"/>
              </a:lnSpc>
              <a:spcBef>
                <a:spcPct val="0"/>
              </a:spcBef>
              <a:buFont typeface="Times New Roman" panose="02020603050405020304"/>
              <a:buChar char="●"/>
            </a:pPr>
            <a:r>
              <a:rPr lang="en-GB" altLang="en-US" sz="1800" b="1" i="1">
                <a:latin typeface="Times New Roman" panose="02020603050405020304"/>
                <a:ea typeface="Times New Roman" panose="02020603050405020304"/>
                <a:sym typeface="Times New Roman" panose="02020603050405020304"/>
              </a:rPr>
              <a:t>Added: </a:t>
            </a:r>
            <a:r>
              <a:rPr lang="en-IN" altLang="en-GB" sz="1800" b="1">
                <a:latin typeface="Times New Roman" panose="02020603050405020304"/>
                <a:ea typeface="Times New Roman" panose="02020603050405020304"/>
                <a:sym typeface="Times New Roman" panose="02020603050405020304"/>
              </a:rPr>
              <a:t>Proper validation and authentication done. </a:t>
            </a:r>
            <a:r>
              <a:rPr lang="en-GB" altLang="en-US" sz="1800" b="1">
                <a:latin typeface="Times New Roman" panose="02020603050405020304"/>
                <a:ea typeface="Times New Roman" panose="02020603050405020304"/>
                <a:sym typeface="Times New Roman" panose="02020603050405020304"/>
              </a:rPr>
              <a:t>Improved responsiveness for </a:t>
            </a:r>
            <a:r>
              <a:rPr lang="en-IN" altLang="en-GB" sz="1800" b="1">
                <a:latin typeface="Times New Roman" panose="02020603050405020304"/>
                <a:ea typeface="Times New Roman" panose="02020603050405020304"/>
                <a:sym typeface="Times New Roman" panose="02020603050405020304"/>
              </a:rPr>
              <a:t>the</a:t>
            </a:r>
            <a:r>
              <a:rPr lang="en-GB" altLang="en-US" sz="1800" b="1">
                <a:latin typeface="Times New Roman" panose="02020603050405020304"/>
                <a:ea typeface="Times New Roman" panose="02020603050405020304"/>
                <a:sym typeface="Times New Roman" panose="02020603050405020304"/>
              </a:rPr>
              <a:t> screens</a:t>
            </a:r>
            <a:r>
              <a:rPr lang="en-IN" altLang="en-GB" sz="1800" b="1">
                <a:latin typeface="Times New Roman" panose="02020603050405020304"/>
                <a:ea typeface="Times New Roman" panose="02020603050405020304"/>
                <a:sym typeface="Times New Roman" panose="02020603050405020304"/>
              </a:rPr>
              <a:t>.</a:t>
            </a:r>
            <a:endParaRPr lang="en-GB" altLang="en-US" sz="1800" b="1">
              <a:latin typeface="Times New Roman" panose="02020603050405020304"/>
              <a:ea typeface="Times New Roman" panose="02020603050405020304"/>
              <a:sym typeface="Times New Roman" panose="02020603050405020304"/>
            </a:endParaRPr>
          </a:p>
          <a:p>
            <a:pPr marL="457200" indent="-323850" algn="just" rtl="0">
              <a:lnSpc>
                <a:spcPct val="150000"/>
              </a:lnSpc>
              <a:spcBef>
                <a:spcPct val="0"/>
              </a:spcBef>
              <a:buFont typeface="Times New Roman" panose="02020603050405020304"/>
              <a:buChar char="●"/>
            </a:pPr>
            <a:r>
              <a:rPr lang="en-GB" altLang="en-US" sz="1800" b="1" i="1">
                <a:latin typeface="Times New Roman" panose="02020603050405020304"/>
                <a:ea typeface="Times New Roman" panose="02020603050405020304"/>
                <a:sym typeface="Times New Roman" panose="02020603050405020304"/>
              </a:rPr>
              <a:t>Modified:</a:t>
            </a:r>
            <a:r>
              <a:rPr lang="en-GB" altLang="en-US" sz="1800" b="1">
                <a:latin typeface="Times New Roman" panose="02020603050405020304"/>
                <a:ea typeface="Times New Roman" panose="02020603050405020304"/>
                <a:sym typeface="Times New Roman" panose="02020603050405020304"/>
              </a:rPr>
              <a:t> Simplified transaction forms for ease of use</a:t>
            </a:r>
            <a:r>
              <a:rPr lang="en-IN" altLang="en-GB" sz="1800" b="1">
                <a:latin typeface="Times New Roman" panose="02020603050405020304"/>
                <a:ea typeface="Times New Roman" panose="02020603050405020304"/>
                <a:sym typeface="Times New Roman" panose="02020603050405020304"/>
              </a:rPr>
              <a:t>.</a:t>
            </a:r>
            <a:endParaRPr lang="en-IN" altLang="en-GB" sz="1800" b="1" i="1">
              <a:latin typeface="Times New Roman" panose="02020603050405020304"/>
              <a:ea typeface="Times New Roman" panose="02020603050405020304"/>
              <a:sym typeface="Times New Roman" panose="02020603050405020304"/>
            </a:endParaRPr>
          </a:p>
        </p:txBody>
      </p:sp>
      <p:sp>
        <p:nvSpPr>
          <p:cNvPr id="447" name="Google Shape;447;p54"/>
          <p:cNvSpPr txBox="1"/>
          <p:nvPr>
            <p:ph type="sldNum" sz="quarter" idx="12"/>
          </p:nvPr>
        </p:nvSpPr>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pPr>
            <a:fld id="{00000000-1234-1234-1234-123412341234}" type="slidenum">
              <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rPr>
            </a:fld>
            <a:endParaRPr kumimoji="0" lang="en-GB" sz="1050" b="0" i="0" u="none" strike="noStrike" kern="0" cap="none" spc="0" normalizeH="0" baseline="0" noProof="1">
              <a:solidFill>
                <a:srgbClr val="000000"/>
              </a:solidFill>
              <a:latin typeface="Arial" panose="020B0604020202020204"/>
              <a:ea typeface="Arial" panose="020B0604020202020204"/>
              <a:cs typeface="Arial" panose="020B0604020202020204"/>
            </a:endParaRPr>
          </a:p>
        </p:txBody>
      </p:sp>
      <p:sp>
        <p:nvSpPr>
          <p:cNvPr id="32771" name="Google Shape;448;p54"/>
          <p:cNvSpPr txBox="1"/>
          <p:nvPr>
            <p:ph type="title"/>
          </p:nvPr>
        </p:nvSpPr>
        <p:spPr>
          <a:xfrm>
            <a:off x="1474788" y="311150"/>
            <a:ext cx="6835775" cy="658813"/>
          </a:xfrm>
        </p:spPr>
        <p:txBody>
          <a:bodyPr wrap="square" lIns="91425" tIns="91425" rIns="91425" bIns="91425" anchor="t" anchorCtr="0">
            <a:spAutoFit/>
          </a:bodyPr>
          <a:p>
            <a:pPr algn="l" rtl="0"/>
            <a:r>
              <a:rPr lang="en-GB" altLang="en-US" sz="3100" b="1">
                <a:latin typeface="Times New Roman" panose="02020603050405020304" charset="0"/>
                <a:ea typeface="DM Sans"/>
                <a:sym typeface="DM Sans"/>
              </a:rPr>
              <a:t>Changes from Phase 1 Proposal</a:t>
            </a:r>
            <a:endParaRPr lang="en-GB" altLang="en-US" sz="3100" b="1">
              <a:latin typeface="Times New Roman" panose="02020603050405020304" charset="0"/>
              <a:ea typeface="DM Sans"/>
              <a:sym typeface="DM Sans"/>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3429</Words>
  <Application>WPS Presentation</Application>
  <PresentationFormat/>
  <Paragraphs>112</Paragraphs>
  <Slides>11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Times New Roman</vt:lpstr>
      <vt:lpstr>Bookman Old Style</vt:lpstr>
      <vt:lpstr>Times New Roman</vt:lpstr>
      <vt:lpstr>DM Sans</vt:lpstr>
      <vt:lpstr>Microsoft YaHei</vt:lpstr>
      <vt:lpstr>Arial Unicode MS</vt:lpstr>
      <vt:lpstr>Default Design</vt:lpstr>
      <vt:lpstr>PowerPoint 演示文稿</vt:lpstr>
      <vt:lpstr>PowerPoint 演示文稿</vt:lpstr>
      <vt:lpstr>PowerPoint 演示文稿</vt:lpstr>
      <vt:lpstr>PowerPoint 演示文稿</vt:lpstr>
      <vt:lpstr>Frontend Technology </vt:lpstr>
      <vt:lpstr>Backend Technology </vt:lpstr>
      <vt:lpstr>Features of the Application</vt:lpstr>
      <vt:lpstr>Screenshots </vt:lpstr>
      <vt:lpstr>Changes from Phase 1 Proposal</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 Web ApplicationDevelopment</dc:title>
  <dc:creator/>
  <cp:lastModifiedBy>AK Fitness</cp:lastModifiedBy>
  <cp:revision>18</cp:revision>
  <dcterms:created xsi:type="dcterms:W3CDTF">2025-04-27T10:12:00Z</dcterms:created>
  <dcterms:modified xsi:type="dcterms:W3CDTF">2025-06-24T03:26:08Z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4983FAEA76634F6BB33013AE7849A635_13</vt:lpwstr>
  </property>
  <property fmtid="{D5CDD505-2E9C-101B-9397-08002B2CF9AE}" pid="3" name="KSOProductBuildVer">
    <vt:lpwstr>1033-12.2.0.21546</vt:lpwstr>
  </property>
</Properties>
</file>